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 id="2147483672" r:id="rId4"/>
    <p:sldMasterId id="2147483684" r:id="rId5"/>
    <p:sldMasterId id="2147483696" r:id="rId6"/>
    <p:sldMasterId id="2147483708" r:id="rId7"/>
  </p:sldMasterIdLst>
  <p:notesMasterIdLst>
    <p:notesMasterId r:id="rId9"/>
  </p:notesMasterIdLst>
  <p:sldIdLst>
    <p:sldId id="266" r:id="rId8"/>
    <p:sldId id="267" r:id="rId10"/>
    <p:sldId id="268" r:id="rId11"/>
    <p:sldId id="269" r:id="rId12"/>
    <p:sldId id="270" r:id="rId13"/>
    <p:sldId id="271" r:id="rId14"/>
    <p:sldId id="272" r:id="rId15"/>
    <p:sldId id="305" r:id="rId16"/>
    <p:sldId id="306" r:id="rId17"/>
    <p:sldId id="307" r:id="rId18"/>
    <p:sldId id="308" r:id="rId19"/>
    <p:sldId id="256" r:id="rId20"/>
    <p:sldId id="285" r:id="rId21"/>
    <p:sldId id="257" r:id="rId22"/>
    <p:sldId id="286" r:id="rId23"/>
    <p:sldId id="355" r:id="rId24"/>
    <p:sldId id="287" r:id="rId25"/>
    <p:sldId id="288" r:id="rId26"/>
    <p:sldId id="289" r:id="rId27"/>
    <p:sldId id="290" r:id="rId28"/>
    <p:sldId id="291" r:id="rId29"/>
    <p:sldId id="292" r:id="rId30"/>
    <p:sldId id="293" r:id="rId31"/>
    <p:sldId id="356" r:id="rId32"/>
    <p:sldId id="283" r:id="rId33"/>
    <p:sldId id="284" r:id="rId34"/>
    <p:sldId id="258" r:id="rId35"/>
    <p:sldId id="259" r:id="rId36"/>
    <p:sldId id="260" r:id="rId37"/>
    <p:sldId id="261" r:id="rId38"/>
    <p:sldId id="262" r:id="rId39"/>
    <p:sldId id="264" r:id="rId40"/>
    <p:sldId id="263" r:id="rId41"/>
    <p:sldId id="265" r:id="rId42"/>
    <p:sldId id="304" r:id="rId43"/>
    <p:sldId id="333" r:id="rId44"/>
    <p:sldId id="334" r:id="rId45"/>
    <p:sldId id="335" r:id="rId46"/>
    <p:sldId id="336" r:id="rId47"/>
    <p:sldId id="337" r:id="rId48"/>
    <p:sldId id="339" r:id="rId49"/>
    <p:sldId id="338" r:id="rId50"/>
    <p:sldId id="340" r:id="rId51"/>
    <p:sldId id="342" r:id="rId52"/>
    <p:sldId id="341" r:id="rId53"/>
    <p:sldId id="343" r:id="rId54"/>
    <p:sldId id="344" r:id="rId55"/>
    <p:sldId id="351" r:id="rId56"/>
    <p:sldId id="345" r:id="rId57"/>
    <p:sldId id="346" r:id="rId58"/>
    <p:sldId id="347" r:id="rId59"/>
  </p:sldIdLst>
  <p:sldSz cx="9144000" cy="6858000" type="screen4x3"/>
  <p:notesSz cx="9144000" cy="6858000"/>
  <p:defaultTextStyle>
    <a:defPPr>
      <a:defRPr lang="zh-CN"/>
    </a:defPPr>
    <a:lvl1pPr marL="0" lvl="0"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showGuides="1">
      <p:cViewPr varScale="1">
        <p:scale>
          <a:sx n="69" d="100"/>
          <a:sy n="69" d="100"/>
        </p:scale>
        <p:origin x="-138" y="-102"/>
      </p:cViewPr>
      <p:guideLst>
        <p:guide orient="horz" pos="2160"/>
        <p:guide pos="2880"/>
      </p:guideLst>
    </p:cSldViewPr>
  </p:slide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notesMaster" Target="notesMasters/notesMaster1.xml"/><Relationship Id="rId8" Type="http://schemas.openxmlformats.org/officeDocument/2006/relationships/slide" Target="slides/slide1.xml"/><Relationship Id="rId7" Type="http://schemas.openxmlformats.org/officeDocument/2006/relationships/slideMaster" Target="slideMasters/slideMaster6.xml"/><Relationship Id="rId62" Type="http://schemas.openxmlformats.org/officeDocument/2006/relationships/tableStyles" Target="tableStyles.xml"/><Relationship Id="rId61" Type="http://schemas.openxmlformats.org/officeDocument/2006/relationships/viewProps" Target="viewProps.xml"/><Relationship Id="rId60" Type="http://schemas.openxmlformats.org/officeDocument/2006/relationships/presProps" Target="presProps.xml"/><Relationship Id="rId6" Type="http://schemas.openxmlformats.org/officeDocument/2006/relationships/slideMaster" Target="slideMasters/slideMaster5.xml"/><Relationship Id="rId59" Type="http://schemas.openxmlformats.org/officeDocument/2006/relationships/slide" Target="slides/slide51.xml"/><Relationship Id="rId58" Type="http://schemas.openxmlformats.org/officeDocument/2006/relationships/slide" Target="slides/slide50.xml"/><Relationship Id="rId57" Type="http://schemas.openxmlformats.org/officeDocument/2006/relationships/slide" Target="slides/slide49.xml"/><Relationship Id="rId56" Type="http://schemas.openxmlformats.org/officeDocument/2006/relationships/slide" Target="slides/slide48.xml"/><Relationship Id="rId55" Type="http://schemas.openxmlformats.org/officeDocument/2006/relationships/slide" Target="slides/slide47.xml"/><Relationship Id="rId54" Type="http://schemas.openxmlformats.org/officeDocument/2006/relationships/slide" Target="slides/slide46.xml"/><Relationship Id="rId53" Type="http://schemas.openxmlformats.org/officeDocument/2006/relationships/slide" Target="slides/slide45.xml"/><Relationship Id="rId52" Type="http://schemas.openxmlformats.org/officeDocument/2006/relationships/slide" Target="slides/slide44.xml"/><Relationship Id="rId51" Type="http://schemas.openxmlformats.org/officeDocument/2006/relationships/slide" Target="slides/slide43.xml"/><Relationship Id="rId50" Type="http://schemas.openxmlformats.org/officeDocument/2006/relationships/slide" Target="slides/slide42.xml"/><Relationship Id="rId5" Type="http://schemas.openxmlformats.org/officeDocument/2006/relationships/slideMaster" Target="slideMasters/slideMaster4.xml"/><Relationship Id="rId49" Type="http://schemas.openxmlformats.org/officeDocument/2006/relationships/slide" Target="slides/slide41.xml"/><Relationship Id="rId48" Type="http://schemas.openxmlformats.org/officeDocument/2006/relationships/slide" Target="slides/slide40.xml"/><Relationship Id="rId47" Type="http://schemas.openxmlformats.org/officeDocument/2006/relationships/slide" Target="slides/slide39.xml"/><Relationship Id="rId46" Type="http://schemas.openxmlformats.org/officeDocument/2006/relationships/slide" Target="slides/slide38.xml"/><Relationship Id="rId45" Type="http://schemas.openxmlformats.org/officeDocument/2006/relationships/slide" Target="slides/slide37.xml"/><Relationship Id="rId44" Type="http://schemas.openxmlformats.org/officeDocument/2006/relationships/slide" Target="slides/slide36.xml"/><Relationship Id="rId43" Type="http://schemas.openxmlformats.org/officeDocument/2006/relationships/slide" Target="slides/slide35.xml"/><Relationship Id="rId42" Type="http://schemas.openxmlformats.org/officeDocument/2006/relationships/slide" Target="slides/slide34.xml"/><Relationship Id="rId41" Type="http://schemas.openxmlformats.org/officeDocument/2006/relationships/slide" Target="slides/slide33.xml"/><Relationship Id="rId40" Type="http://schemas.openxmlformats.org/officeDocument/2006/relationships/slide" Target="slides/slide32.xml"/><Relationship Id="rId4" Type="http://schemas.openxmlformats.org/officeDocument/2006/relationships/slideMaster" Target="slideMasters/slideMaster3.xml"/><Relationship Id="rId39" Type="http://schemas.openxmlformats.org/officeDocument/2006/relationships/slide" Target="slides/slide31.xml"/><Relationship Id="rId38" Type="http://schemas.openxmlformats.org/officeDocument/2006/relationships/slide" Target="slides/slide30.xml"/><Relationship Id="rId37" Type="http://schemas.openxmlformats.org/officeDocument/2006/relationships/slide" Target="slides/slide29.xml"/><Relationship Id="rId36" Type="http://schemas.openxmlformats.org/officeDocument/2006/relationships/slide" Target="slides/slide28.xml"/><Relationship Id="rId35" Type="http://schemas.openxmlformats.org/officeDocument/2006/relationships/slide" Target="slides/slide27.xml"/><Relationship Id="rId34" Type="http://schemas.openxmlformats.org/officeDocument/2006/relationships/slide" Target="slides/slide26.xml"/><Relationship Id="rId33" Type="http://schemas.openxmlformats.org/officeDocument/2006/relationships/slide" Target="slides/slide25.xml"/><Relationship Id="rId32" Type="http://schemas.openxmlformats.org/officeDocument/2006/relationships/slide" Target="slides/slide24.xml"/><Relationship Id="rId31" Type="http://schemas.openxmlformats.org/officeDocument/2006/relationships/slide" Target="slides/slide23.xml"/><Relationship Id="rId30" Type="http://schemas.openxmlformats.org/officeDocument/2006/relationships/slide" Target="slides/slide22.xml"/><Relationship Id="rId3" Type="http://schemas.openxmlformats.org/officeDocument/2006/relationships/slideMaster" Target="slideMasters/slideMaster2.xml"/><Relationship Id="rId29" Type="http://schemas.openxmlformats.org/officeDocument/2006/relationships/slide" Target="slides/slide21.xml"/><Relationship Id="rId28" Type="http://schemas.openxmlformats.org/officeDocument/2006/relationships/slide" Target="slides/slide20.xml"/><Relationship Id="rId27" Type="http://schemas.openxmlformats.org/officeDocument/2006/relationships/slide" Target="slides/slide19.xml"/><Relationship Id="rId26" Type="http://schemas.openxmlformats.org/officeDocument/2006/relationships/slide" Target="slides/slide18.xml"/><Relationship Id="rId25" Type="http://schemas.openxmlformats.org/officeDocument/2006/relationships/slide" Target="slides/slide17.xml"/><Relationship Id="rId24" Type="http://schemas.openxmlformats.org/officeDocument/2006/relationships/slide" Target="slides/slide16.xml"/><Relationship Id="rId23" Type="http://schemas.openxmlformats.org/officeDocument/2006/relationships/slide" Target="slides/slide15.xml"/><Relationship Id="rId22" Type="http://schemas.openxmlformats.org/officeDocument/2006/relationships/slide" Target="slides/slide14.xml"/><Relationship Id="rId21" Type="http://schemas.openxmlformats.org/officeDocument/2006/relationships/slide" Target="slides/slide13.xml"/><Relationship Id="rId20" Type="http://schemas.openxmlformats.org/officeDocument/2006/relationships/slide" Target="slides/slide12.xml"/><Relationship Id="rId2" Type="http://schemas.openxmlformats.org/officeDocument/2006/relationships/theme" Target="theme/theme1.xml"/><Relationship Id="rId19" Type="http://schemas.openxmlformats.org/officeDocument/2006/relationships/slide" Target="slides/slide11.xml"/><Relationship Id="rId18" Type="http://schemas.openxmlformats.org/officeDocument/2006/relationships/slide" Target="slides/slide10.xml"/><Relationship Id="rId17" Type="http://schemas.openxmlformats.org/officeDocument/2006/relationships/slide" Target="slides/slide9.xml"/><Relationship Id="rId16" Type="http://schemas.openxmlformats.org/officeDocument/2006/relationships/slide" Target="slides/slide8.xml"/><Relationship Id="rId15" Type="http://schemas.openxmlformats.org/officeDocument/2006/relationships/slide" Target="slides/slide7.xml"/><Relationship Id="rId14" Type="http://schemas.openxmlformats.org/officeDocument/2006/relationships/slide" Target="slides/slide6.xml"/><Relationship Id="rId13" Type="http://schemas.openxmlformats.org/officeDocument/2006/relationships/slide" Target="slides/slide5.xml"/><Relationship Id="rId12" Type="http://schemas.openxmlformats.org/officeDocument/2006/relationships/slide" Target="slides/slide4.xml"/><Relationship Id="rId11" Type="http://schemas.openxmlformats.org/officeDocument/2006/relationships/slide" Target="slides/slide3.xml"/><Relationship Id="rId10" Type="http://schemas.openxmlformats.org/officeDocument/2006/relationships/slide" Target="slides/slide2.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p:sp>
        <p:nvSpPr>
          <p:cNvPr id="2" name="页眉占位符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pPr fontAlgn="base"/>
            <a:endParaRPr lang="zh-CN" altLang="en-US" strike="noStrike" noProof="1"/>
          </a:p>
        </p:txBody>
      </p:sp>
      <p:sp>
        <p:nvSpPr>
          <p:cNvPr id="3" name="日期占位符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pPr fontAlgn="base"/>
            <a:fld id="{D2A48B96-639E-45A3-A0BA-2464DFDB1FAA}" type="datetimeFigureOut">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
        <p:nvSpPr>
          <p:cNvPr id="6148" name="幻灯片图像占位符 3"/>
          <p:cNvSpPr>
            <a:spLocks noGrp="1" noRot="1" noChangeAspect="1"/>
          </p:cNvSpPr>
          <p:nvPr>
            <p:ph type="sldImg"/>
          </p:nvPr>
        </p:nvSpPr>
        <p:spPr>
          <a:xfrm>
            <a:off x="3028950" y="857250"/>
            <a:ext cx="3086100" cy="2314575"/>
          </a:xfrm>
          <a:prstGeom prst="rect">
            <a:avLst/>
          </a:prstGeom>
          <a:noFill/>
          <a:ln w="12700" cap="flat" cmpd="sng">
            <a:solidFill>
              <a:srgbClr val="000000"/>
            </a:solidFill>
            <a:prstDash val="solid"/>
            <a:round/>
            <a:headEnd type="none" w="med" len="med"/>
            <a:tailEnd type="none" w="med" len="med"/>
          </a:ln>
        </p:spPr>
      </p:sp>
      <p:sp>
        <p:nvSpPr>
          <p:cNvPr id="6149" name="备注占位符 4"/>
          <p:cNvSpPr>
            <a:spLocks noGrp="1"/>
          </p:cNvSpPr>
          <p:nvPr>
            <p:ph type="body" sz="quarter"/>
          </p:nvPr>
        </p:nvSpPr>
        <p:spPr>
          <a:xfrm>
            <a:off x="914400" y="3300413"/>
            <a:ext cx="7315200" cy="2700338"/>
          </a:xfrm>
          <a:prstGeom prst="rect">
            <a:avLst/>
          </a:prstGeom>
          <a:noFill/>
          <a:ln w="9525">
            <a:noFill/>
          </a:ln>
        </p:spPr>
        <p:txBody>
          <a:bodyPr vert="horz" lIns="91440" tIns="45720" rIns="91440" bIns="45720" anchor="t" anchorCtr="0"/>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6513910"/>
            <a:ext cx="3962400" cy="344091"/>
          </a:xfrm>
          <a:prstGeom prst="rect">
            <a:avLst/>
          </a:prstGeom>
        </p:spPr>
        <p:txBody>
          <a:bodyPr vert="horz" lIns="91440" tIns="45720" rIns="91440" bIns="45720" rtlCol="0" anchor="b"/>
          <a:lstStyle>
            <a:lvl1pPr algn="l">
              <a:defRPr sz="1200"/>
            </a:lvl1pPr>
          </a:lstStyle>
          <a:p>
            <a:pPr fontAlgn="base"/>
            <a:endParaRPr lang="zh-CN" altLang="en-US" strike="noStrike" noProof="1"/>
          </a:p>
        </p:txBody>
      </p:sp>
      <p:sp>
        <p:nvSpPr>
          <p:cNvPr id="7" name="灯片编号占位符 6"/>
          <p:cNvSpPr>
            <a:spLocks noGrp="1"/>
          </p:cNvSpPr>
          <p:nvPr>
            <p:ph type="sldNum" sz="quarter" idx="5"/>
          </p:nvPr>
        </p:nvSpPr>
        <p:spPr>
          <a:xfrm>
            <a:off x="5179484" y="6513910"/>
            <a:ext cx="3962400" cy="344091"/>
          </a:xfrm>
          <a:prstGeom prst="rect">
            <a:avLst/>
          </a:prstGeom>
        </p:spPr>
        <p:txBody>
          <a:bodyPr vert="horz" lIns="91440" tIns="45720" rIns="91440" bIns="45720" rtlCol="0" anchor="b"/>
          <a:lstStyle>
            <a:lvl1pPr algn="r">
              <a:defRPr sz="1200"/>
            </a:lvl1pPr>
          </a:lstStyle>
          <a:p>
            <a:pPr fontAlgn="base"/>
            <a:fld id="{A6837353-30EB-4A48-80EB-173D804AEFBD}" type="slidenum">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Tree>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p:nvPr>
        </p:nvSpPr>
        <p:spPr/>
        <p:txBody>
          <a:bodyPr/>
          <a:p>
            <a:r>
              <a:rPr lang="en-US" altLang="zh-CN" sz="1600"/>
              <a:t>EMNLP</a:t>
            </a:r>
            <a:endParaRPr lang="zh-CN" altLang="en-US" sz="1600"/>
          </a:p>
          <a:p>
            <a:r>
              <a:rPr lang="zh-CN" altLang="en-US" sz="1600"/>
              <a:t>江苏大数据安全与智能处理重点实验室</a:t>
            </a:r>
            <a:endParaRPr lang="zh-CN" altLang="en-US" sz="1600"/>
          </a:p>
          <a:p>
            <a:r>
              <a:rPr lang="zh-CN" altLang="en-US" sz="1600"/>
              <a:t>南京邮电大学，中国南京</a:t>
            </a:r>
            <a:endParaRPr lang="zh-CN" altLang="en-US" sz="1600"/>
          </a:p>
          <a:p>
            <a:r>
              <a:rPr lang="zh-CN" altLang="en-US" sz="1600"/>
              <a:t>伊利诺伊州厄巴纳-香槟分校计算机科学系</a:t>
            </a:r>
            <a:endParaRPr lang="zh-CN" altLang="en-US" sz="160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p:nvPr>
        </p:nvSpPr>
        <p:spPr/>
        <p:txBody>
          <a:bodyPr/>
          <a:p>
            <a:r>
              <a:rPr lang="en-US" altLang="zh-CN"/>
              <a:t>CAD&amp;CG</a:t>
            </a:r>
            <a:r>
              <a:rPr lang="zh-CN" altLang="en-US"/>
              <a:t>国家重点</a:t>
            </a:r>
            <a:r>
              <a:rPr lang="zh-CN" altLang="en-US"/>
              <a:t>实验室</a:t>
            </a:r>
            <a:endParaRPr lang="zh-CN" altLang="en-US"/>
          </a:p>
          <a:p>
            <a:r>
              <a:rPr lang="zh-CN" altLang="en-US"/>
              <a:t>中国浙江大学计算机科学技术学院</a:t>
            </a:r>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p:nvPr>
        </p:nvSpPr>
        <p:spPr/>
        <p:txBody>
          <a:bodyPr/>
          <a:p>
            <a:r>
              <a:rPr lang="zh-CN" altLang="en-US"/>
              <a:t>一般来说，具有正确的跨度和类别但从错误的层进行的假阳性预测会产生高估的损失（尽管正确的实体本身），导致整个模型不愿意预测阳性，并最终损害召回。</a:t>
            </a:r>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p:nvPr>
        </p:nvSpPr>
        <p:spPr/>
        <p:txBody>
          <a:bodyPr/>
          <a:p>
            <a:r>
              <a:rPr lang="zh-CN" altLang="en-US"/>
              <a:t>第</a:t>
            </a:r>
            <a:r>
              <a:rPr lang="en-US" altLang="zh-CN"/>
              <a:t>L</a:t>
            </a:r>
            <a:r>
              <a:rPr lang="zh-CN" altLang="en-US"/>
              <a:t>层预测长度为</a:t>
            </a:r>
            <a:r>
              <a:rPr lang="en-US" altLang="zh-CN"/>
              <a:t>L</a:t>
            </a:r>
            <a:r>
              <a:rPr lang="zh-CN" altLang="en-US"/>
              <a:t>的文本是否为</a:t>
            </a:r>
            <a:r>
              <a:rPr lang="zh-CN" altLang="en-US"/>
              <a:t>一个实体</a:t>
            </a:r>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p:nvPr>
        </p:nvSpPr>
        <p:spPr/>
        <p:txBody>
          <a:bodyPr/>
          <a:p>
            <a:r>
              <a:rPr lang="en-US" altLang="zh-CN"/>
              <a:t>IOB</a:t>
            </a:r>
            <a:endParaRPr lang="en-US" altLang="zh-CN"/>
          </a:p>
          <a:p>
            <a:r>
              <a:rPr lang="en-US" altLang="zh-CN"/>
              <a:t>99%</a:t>
            </a:r>
            <a:r>
              <a:rPr lang="zh-CN" altLang="en-US"/>
              <a:t>不超过</a:t>
            </a:r>
            <a:r>
              <a:rPr lang="en-US" altLang="zh-CN"/>
              <a:t>15</a:t>
            </a:r>
            <a:endParaRPr lang="en-US" altLang="zh-CN"/>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p:nvPr>
        </p:nvSpPr>
        <p:spPr/>
        <p:txBody>
          <a:bodyPr/>
          <a:p>
            <a:r>
              <a:rPr lang="en-US" altLang="zh-CN"/>
              <a:t>char   LSTM</a:t>
            </a:r>
            <a:r>
              <a:rPr lang="zh-CN" altLang="en-US"/>
              <a:t>动态生成</a:t>
            </a:r>
            <a:r>
              <a:rPr lang="en-US" altLang="zh-CN"/>
              <a:t>  </a:t>
            </a:r>
            <a:r>
              <a:rPr lang="zh-CN" altLang="en-US"/>
              <a:t>可以处理</a:t>
            </a:r>
            <a:r>
              <a:rPr lang="en-US" altLang="zh-CN"/>
              <a:t>OOV</a:t>
            </a:r>
            <a:r>
              <a:rPr lang="zh-CN" altLang="en-US"/>
              <a:t>（词汇表外的</a:t>
            </a:r>
            <a:r>
              <a:rPr lang="zh-CN" altLang="en-US"/>
              <a:t>词）</a:t>
            </a:r>
            <a:endParaRPr lang="zh-CN" altLang="en-US"/>
          </a:p>
          <a:p>
            <a:r>
              <a:rPr lang="en-US" altLang="zh-CN"/>
              <a:t>word  </a:t>
            </a:r>
            <a:r>
              <a:rPr lang="zh-CN" altLang="en-US"/>
              <a:t>预训练得到的</a:t>
            </a:r>
            <a:r>
              <a:rPr lang="zh-CN" altLang="en-US"/>
              <a:t>单词向量</a:t>
            </a:r>
            <a:endParaRPr lang="zh-CN" altLang="en-US"/>
          </a:p>
          <a:p>
            <a:r>
              <a:rPr lang="zh-CN" altLang="en-US"/>
              <a:t>对于</a:t>
            </a:r>
            <a:r>
              <a:rPr lang="en-US" altLang="zh-CN"/>
              <a:t>OOV</a:t>
            </a:r>
            <a:r>
              <a:rPr lang="zh-CN" altLang="en-US"/>
              <a:t>单词，使用【</a:t>
            </a:r>
            <a:r>
              <a:rPr lang="en-US" altLang="zh-CN"/>
              <a:t>UNK</a:t>
            </a:r>
            <a:r>
              <a:rPr lang="zh-CN" altLang="en-US"/>
              <a:t>】进行初始化，在训练时</a:t>
            </a:r>
            <a:r>
              <a:rPr lang="zh-CN" altLang="en-US"/>
              <a:t>调整</a:t>
            </a:r>
            <a:endParaRPr lang="zh-CN" altLang="en-US"/>
          </a:p>
          <a:p>
            <a:endParaRPr lang="zh-CN" altLang="en-US"/>
          </a:p>
          <a:p>
            <a:r>
              <a:rPr lang="en-US" altLang="zh-CN"/>
              <a:t>LM </a:t>
            </a:r>
            <a:r>
              <a:rPr lang="zh-CN" altLang="en-US"/>
              <a:t>预训练语言模型</a:t>
            </a:r>
            <a:r>
              <a:rPr lang="en-US" altLang="zh-CN"/>
              <a:t> </a:t>
            </a:r>
            <a:r>
              <a:rPr lang="zh-CN" altLang="en-US"/>
              <a:t>如</a:t>
            </a:r>
            <a:r>
              <a:rPr lang="en-US" altLang="zh-CN"/>
              <a:t>BERT</a:t>
            </a:r>
            <a:endParaRPr lang="en-US" altLang="zh-CN"/>
          </a:p>
          <a:p>
            <a:r>
              <a:rPr lang="zh-CN" altLang="en-US"/>
              <a:t>通过线性层</a:t>
            </a:r>
            <a:r>
              <a:rPr lang="zh-CN" altLang="en-US"/>
              <a:t>降维</a:t>
            </a:r>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p:nvPr>
        </p:nvSpPr>
        <p:spPr/>
        <p:txBody>
          <a:bodyPr/>
          <a:p>
            <a:r>
              <a:rPr lang="zh-CN" altLang="en-US"/>
              <a:t>金字塔由</a:t>
            </a:r>
            <a:r>
              <a:rPr lang="en-US" altLang="zh-CN"/>
              <a:t>L</a:t>
            </a:r>
            <a:r>
              <a:rPr lang="zh-CN" altLang="en-US"/>
              <a:t>个解码器</a:t>
            </a:r>
            <a:r>
              <a:rPr lang="zh-CN" altLang="en-US"/>
              <a:t>组成</a:t>
            </a:r>
            <a:endParaRPr lang="zh-CN" altLang="en-US"/>
          </a:p>
          <a:p>
            <a:endParaRPr lang="zh-CN" altLang="en-US"/>
          </a:p>
          <a:p>
            <a:r>
              <a:rPr lang="zh-CN" altLang="en-US"/>
              <a:t>每层有两个主要组件，</a:t>
            </a:r>
            <a:r>
              <a:rPr lang="en-US" altLang="zh-CN"/>
              <a:t>LSTM</a:t>
            </a:r>
            <a:r>
              <a:rPr lang="zh-CN" altLang="en-US"/>
              <a:t>和</a:t>
            </a:r>
            <a:r>
              <a:rPr lang="en-US" altLang="zh-CN"/>
              <a:t> </a:t>
            </a:r>
            <a:r>
              <a:rPr lang="zh-CN" altLang="en-US"/>
              <a:t>两核</a:t>
            </a:r>
            <a:r>
              <a:rPr lang="en-US" altLang="zh-CN"/>
              <a:t>CNN</a:t>
            </a:r>
            <a:endParaRPr lang="en-US" altLang="zh-CN"/>
          </a:p>
          <a:p>
            <a:r>
              <a:rPr lang="en-US" altLang="zh-CN"/>
              <a:t>LSTM</a:t>
            </a:r>
            <a:r>
              <a:rPr lang="zh-CN" altLang="en-US"/>
              <a:t>识别长实体，</a:t>
            </a:r>
            <a:endParaRPr lang="zh-CN" altLang="en-US"/>
          </a:p>
          <a:p>
            <a:r>
              <a:rPr lang="en-US" altLang="zh-CN"/>
              <a:t>CNN</a:t>
            </a:r>
            <a:r>
              <a:rPr lang="zh-CN" altLang="en-US"/>
              <a:t>聚合连个相邻的隐藏状态，减小</a:t>
            </a:r>
            <a:r>
              <a:rPr lang="zh-CN" altLang="en-US"/>
              <a:t>序列长度</a:t>
            </a:r>
            <a:endParaRPr lang="zh-CN" altLang="en-US"/>
          </a:p>
          <a:p>
            <a:endParaRPr lang="zh-CN" altLang="en-US"/>
          </a:p>
          <a:p>
            <a:r>
              <a:rPr lang="zh-CN" altLang="en-US"/>
              <a:t>第一层输入和其他各层的输入偏差问题，加入了</a:t>
            </a:r>
            <a:r>
              <a:rPr lang="en-US" altLang="zh-CN"/>
              <a:t>LN</a:t>
            </a:r>
            <a:endParaRPr lang="en-US" altLang="zh-CN"/>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p:nvPr>
        </p:nvSpPr>
        <p:spPr/>
        <p:txBody>
          <a:bodyPr/>
          <a:p>
            <a:r>
              <a:rPr lang="zh-CN" altLang="en-US"/>
              <a:t>信息只进行了单向传播，长实体在高层，可能会丢失了</a:t>
            </a:r>
            <a:r>
              <a:rPr lang="zh-CN" altLang="en-US"/>
              <a:t>重要信息</a:t>
            </a:r>
            <a:endParaRPr lang="zh-CN" altLang="en-US"/>
          </a:p>
          <a:p>
            <a:r>
              <a:rPr lang="zh-CN" altLang="en-US"/>
              <a:t>在反向金字塔中使用</a:t>
            </a:r>
            <a:r>
              <a:rPr lang="en-US" altLang="zh-CN"/>
              <a:t>CNN</a:t>
            </a:r>
            <a:r>
              <a:rPr lang="zh-CN" altLang="en-US"/>
              <a:t>重建低层的</a:t>
            </a:r>
            <a:r>
              <a:rPr lang="zh-CN" altLang="en-US"/>
              <a:t>文本输入</a:t>
            </a:r>
            <a:endParaRPr lang="zh-CN" altLang="en-US"/>
          </a:p>
          <a:p>
            <a:endParaRPr lang="zh-CN" altLang="en-US"/>
          </a:p>
          <a:p>
            <a:r>
              <a:rPr lang="zh-CN" altLang="en-US"/>
              <a:t>好处：</a:t>
            </a:r>
            <a:r>
              <a:rPr lang="en-US" altLang="zh-CN"/>
              <a:t>1 </a:t>
            </a:r>
            <a:r>
              <a:rPr lang="zh-CN" altLang="en-US"/>
              <a:t>双向交互</a:t>
            </a:r>
            <a:endParaRPr lang="zh-CN" altLang="en-US"/>
          </a:p>
          <a:p>
            <a:endParaRPr lang="zh-CN" altLang="en-US"/>
          </a:p>
          <a:p>
            <a:r>
              <a:rPr lang="en-US" altLang="zh-CN"/>
              <a:t>2 </a:t>
            </a:r>
            <a:r>
              <a:rPr lang="zh-CN" altLang="en-US"/>
              <a:t>反向金字塔需要重构低层文本，共同训练时，可以促进金字塔保留重要</a:t>
            </a:r>
            <a:r>
              <a:rPr lang="zh-CN" altLang="en-US"/>
              <a:t>原始信息</a:t>
            </a:r>
            <a:endParaRPr lang="zh-CN" altLang="en-US"/>
          </a:p>
          <a:p>
            <a:endParaRPr lang="zh-CN" altLang="en-US"/>
          </a:p>
          <a:p>
            <a:r>
              <a:rPr lang="zh-CN" altLang="en-US"/>
              <a:t>输出层：前馈</a:t>
            </a:r>
            <a:r>
              <a:rPr lang="zh-CN" altLang="en-US"/>
              <a:t>层预测</a:t>
            </a:r>
            <a:r>
              <a:rPr lang="zh-CN" altLang="en-US"/>
              <a:t>类别</a:t>
            </a:r>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p:nvPr>
        </p:nvSpPr>
        <p:spPr/>
        <p:txBody>
          <a:bodyPr/>
          <a:p>
            <a:r>
              <a:rPr lang="en-US" altLang="zh-CN"/>
              <a:t>-Basic </a:t>
            </a:r>
            <a:r>
              <a:rPr lang="zh-CN" altLang="en-US"/>
              <a:t>正</a:t>
            </a:r>
            <a:r>
              <a:rPr lang="zh-CN" altLang="en-US"/>
              <a:t>金字塔</a:t>
            </a:r>
            <a:endParaRPr lang="zh-CN" altLang="en-US"/>
          </a:p>
          <a:p>
            <a:r>
              <a:rPr lang="en-US" altLang="zh-CN"/>
              <a:t>-FULL </a:t>
            </a:r>
            <a:r>
              <a:rPr lang="zh-CN" altLang="en-US"/>
              <a:t>正向和反向</a:t>
            </a:r>
            <a:r>
              <a:rPr lang="zh-CN" altLang="en-US"/>
              <a:t>金字塔</a:t>
            </a:r>
            <a:endParaRPr lang="zh-CN" altLang="en-US"/>
          </a:p>
          <a:p>
            <a:endParaRPr lang="zh-CN" altLang="en-US"/>
          </a:p>
          <a:p>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p:nvPr>
        </p:nvSpPr>
        <p:spPr/>
        <p:txBody>
          <a:bodyPr/>
          <a:p>
            <a:r>
              <a:rPr lang="zh-CN" altLang="en-US"/>
              <a:t>不同层数设置下</a:t>
            </a:r>
            <a:r>
              <a:rPr lang="en-US" altLang="zh-CN"/>
              <a:t> </a:t>
            </a:r>
            <a:r>
              <a:rPr lang="zh-CN" altLang="en-US"/>
              <a:t>不同长度实体</a:t>
            </a:r>
            <a:r>
              <a:rPr lang="en-US" altLang="zh-CN"/>
              <a:t> </a:t>
            </a:r>
            <a:r>
              <a:rPr lang="zh-CN" altLang="en-US"/>
              <a:t>的识别结果</a:t>
            </a:r>
            <a:r>
              <a:rPr lang="en-US" altLang="zh-CN"/>
              <a:t> </a:t>
            </a:r>
            <a:endParaRPr lang="en-US" altLang="zh-CN"/>
          </a:p>
          <a:p>
            <a:r>
              <a:rPr lang="zh-CN" altLang="en-US"/>
              <a:t>以及</a:t>
            </a:r>
            <a:r>
              <a:rPr lang="zh-CN" altLang="en-US"/>
              <a:t>速度</a:t>
            </a:r>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p:nvPr>
        </p:nvSpPr>
        <p:spPr/>
        <p:txBody>
          <a:bodyPr/>
          <a:p>
            <a:r>
              <a:rPr lang="zh-CN" altLang="en-US"/>
              <a:t>共享权重：最大限度的利用训练数据，防止过拟合</a:t>
            </a:r>
            <a:endParaRPr lang="zh-CN" altLang="en-US"/>
          </a:p>
          <a:p>
            <a:endParaRPr lang="zh-CN" altLang="en-US"/>
          </a:p>
          <a:p>
            <a:r>
              <a:rPr lang="en-US" altLang="zh-CN"/>
              <a:t>CNN</a:t>
            </a:r>
            <a:r>
              <a:rPr lang="zh-CN" altLang="en-US"/>
              <a:t>：减小序列长度，同时保留原始语义信息并捕获</a:t>
            </a:r>
            <a:r>
              <a:rPr lang="zh-CN" altLang="en-US"/>
              <a:t>边界信息</a:t>
            </a:r>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p:nvPr>
        </p:nvSpPr>
        <p:spPr/>
        <p:txBody>
          <a:bodyPr/>
          <a:p>
            <a:r>
              <a:rPr lang="zh-CN" altLang="en-US"/>
              <a:t>显</a:t>
            </a:r>
            <a:r>
              <a:rPr lang="zh-CN" altLang="en-US"/>
              <a:t>式边界</a:t>
            </a:r>
            <a:endParaRPr lang="zh-CN" altLang="en-US"/>
          </a:p>
          <a:p>
            <a:r>
              <a:rPr lang="zh-CN" altLang="en-US"/>
              <a:t>边界内的紧密的</a:t>
            </a:r>
            <a:r>
              <a:rPr lang="zh-CN" altLang="en-US"/>
              <a:t>内部联系</a:t>
            </a:r>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p:nvPr>
        </p:nvSpPr>
        <p:spPr/>
        <p:txBody>
          <a:bodyPr/>
          <a:p>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p:nvPr>
        </p:nvSpPr>
        <p:spPr/>
        <p:txBody>
          <a:bodyPr/>
          <a:p>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p:nvPr>
        </p:nvSpPr>
        <p:spPr/>
        <p:txBody>
          <a:bodyPr/>
          <a:p>
            <a:r>
              <a:rPr lang="en-US" altLang="zh-CN"/>
              <a:t>BERT</a:t>
            </a:r>
            <a:endParaRPr lang="en-US" altLang="zh-CN"/>
          </a:p>
          <a:p>
            <a:r>
              <a:rPr lang="en-US" altLang="zh-CN"/>
              <a:t>GloVE</a:t>
            </a:r>
            <a:endParaRPr lang="en-US" altLang="zh-CN"/>
          </a:p>
          <a:p>
            <a:r>
              <a:rPr lang="en-US" altLang="zh-CN"/>
              <a:t>POS</a:t>
            </a:r>
            <a:endParaRPr lang="en-US" altLang="zh-CN"/>
          </a:p>
          <a:p>
            <a:r>
              <a:rPr lang="en-US" altLang="zh-CN"/>
              <a:t>character-level</a:t>
            </a:r>
            <a:endParaRPr lang="en-US" altLang="zh-CN"/>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30721" name="幻灯片图像占位符 1"/>
          <p:cNvSpPr>
            <a:spLocks noGrp="1" noRot="1"/>
          </p:cNvSpPr>
          <p:nvPr>
            <p:ph type="sldImg"/>
          </p:nvPr>
        </p:nvSpPr>
        <p:spPr/>
      </p:sp>
      <p:sp>
        <p:nvSpPr>
          <p:cNvPr id="30722" name="文本占位符 2"/>
          <p:cNvSpPr>
            <a:spLocks noGrp="1"/>
          </p:cNvSpPr>
          <p:nvPr>
            <p:ph type="body"/>
          </p:nvPr>
        </p:nvSpPr>
        <p:spPr/>
        <p:txBody>
          <a:bodyPr lIns="91440" tIns="45720" rIns="91440" bIns="45720" anchor="t" anchorCtr="0"/>
          <a:p>
            <a:pPr lvl="0"/>
            <a:r>
              <a:rPr lang="en-US" altLang="zh-CN"/>
              <a:t>l </a:t>
            </a:r>
            <a:r>
              <a:rPr lang="zh-CN" altLang="en-US"/>
              <a:t>是序列</a:t>
            </a:r>
            <a:r>
              <a:rPr lang="zh-CN" altLang="en-US"/>
              <a:t>长度</a:t>
            </a:r>
            <a:endParaRPr lang="zh-CN" altLang="en-US"/>
          </a:p>
          <a:p>
            <a:pPr lvl="0"/>
            <a:r>
              <a:rPr lang="en-US" altLang="zh-CN"/>
              <a:t>d </a:t>
            </a:r>
            <a:r>
              <a:rPr lang="zh-CN" altLang="en-US"/>
              <a:t>是</a:t>
            </a:r>
            <a:r>
              <a:rPr lang="en-US" altLang="zh-CN"/>
              <a:t>LSTM</a:t>
            </a:r>
            <a:r>
              <a:rPr lang="zh-CN" altLang="en-US"/>
              <a:t>隐藏大小的</a:t>
            </a:r>
            <a:r>
              <a:rPr lang="zh-CN" altLang="en-US"/>
              <a:t>两倍</a:t>
            </a:r>
            <a:endParaRPr lang="zh-CN" altLang="en-US"/>
          </a:p>
          <a:p>
            <a:pPr lvl="0"/>
            <a:endParaRPr lang="zh-CN" altLang="en-US"/>
          </a:p>
          <a:p>
            <a:pPr lvl="0"/>
            <a:r>
              <a:rPr lang="zh-CN" altLang="en-US"/>
              <a:t>并行的对实体解码，非自回归解码器，不需要</a:t>
            </a:r>
            <a:r>
              <a:rPr lang="en-US" altLang="zh-CN"/>
              <a:t>MASK</a:t>
            </a:r>
            <a:r>
              <a:rPr lang="zh-CN" altLang="en-US"/>
              <a:t>机制，可以获得完整的上下文语义（非自回归的神经机器翻译</a:t>
            </a:r>
            <a:r>
              <a:rPr lang="en-US" altLang="zh-CN"/>
              <a:t>2018 ICLR</a:t>
            </a:r>
            <a:r>
              <a:rPr lang="zh-CN" altLang="en-US"/>
              <a:t>）</a:t>
            </a:r>
            <a:endParaRPr lang="zh-CN" altLang="en-US"/>
          </a:p>
          <a:p>
            <a:pPr lvl="0"/>
            <a:endParaRPr lang="zh-CN" altLang="en-US"/>
          </a:p>
          <a:p>
            <a:pPr lvl="0"/>
            <a:r>
              <a:rPr lang="zh-CN" altLang="en-US"/>
              <a:t>自注意力：实体间的</a:t>
            </a:r>
            <a:r>
              <a:rPr lang="zh-CN" altLang="en-US"/>
              <a:t>依赖关系</a:t>
            </a:r>
            <a:endParaRPr lang="zh-CN" altLang="en-US"/>
          </a:p>
          <a:p>
            <a:pPr lvl="0"/>
            <a:r>
              <a:rPr lang="zh-CN" altLang="en-US"/>
              <a:t>交叉注意力：</a:t>
            </a:r>
            <a:r>
              <a:rPr lang="zh-CN" altLang="en-US"/>
              <a:t>上下文信息</a:t>
            </a:r>
            <a:endParaRPr lang="zh-CN" altLang="en-US"/>
          </a:p>
          <a:p>
            <a:pPr lvl="0"/>
            <a:endParaRPr lang="zh-CN" altLang="en-US"/>
          </a:p>
          <a:p>
            <a:pPr lvl="0"/>
            <a:r>
              <a:rPr lang="en-US" altLang="zh-CN"/>
              <a:t>FFN</a:t>
            </a:r>
            <a:r>
              <a:rPr lang="zh-CN" altLang="en-US"/>
              <a:t>：一个具有ReLU激活函数和一个线性投影层的3层感知器。</a:t>
            </a:r>
            <a:endParaRPr lang="zh-CN" altLang="en-US"/>
          </a:p>
          <a:p>
            <a:pPr lvl="0"/>
            <a:endParaRPr lang="zh-CN" altLang="en-US"/>
          </a:p>
          <a:p>
            <a:pPr lvl="0"/>
            <a:r>
              <a:rPr lang="zh-CN" altLang="en-US"/>
              <a:t>输出类别中增加一个空集的标签，</a:t>
            </a:r>
            <a:r>
              <a:rPr lang="en-US" altLang="zh-CN"/>
              <a:t>N</a:t>
            </a:r>
            <a:r>
              <a:rPr lang="zh-CN" altLang="en-US"/>
              <a:t>个实体的集合，</a:t>
            </a:r>
            <a:r>
              <a:rPr lang="en-US" altLang="zh-CN"/>
              <a:t>N</a:t>
            </a:r>
            <a:r>
              <a:rPr lang="zh-CN" altLang="en-US"/>
              <a:t>＞实际</a:t>
            </a:r>
            <a:r>
              <a:rPr lang="zh-CN" altLang="en-US"/>
              <a:t>实体数量、</a:t>
            </a:r>
            <a:endParaRPr lang="zh-CN" altLang="en-US"/>
          </a:p>
          <a:p>
            <a:pPr lvl="0"/>
            <a:endParaRPr lang="zh-CN" altLang="en-US"/>
          </a:p>
          <a:p>
            <a:pPr lvl="0"/>
            <a:r>
              <a:rPr lang="en-US" altLang="zh-CN"/>
              <a:t>DUP</a:t>
            </a:r>
            <a:r>
              <a:rPr lang="zh-CN" altLang="en-US"/>
              <a:t>将</a:t>
            </a:r>
            <a:r>
              <a:rPr lang="en-US" altLang="zh-CN"/>
              <a:t>U</a:t>
            </a:r>
            <a:r>
              <a:rPr lang="zh-CN" altLang="en-US"/>
              <a:t>复制</a:t>
            </a:r>
            <a:r>
              <a:rPr lang="en-US" altLang="zh-CN"/>
              <a:t>L</a:t>
            </a:r>
            <a:r>
              <a:rPr lang="zh-CN" altLang="en-US"/>
              <a:t>次</a:t>
            </a:r>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p:nvPr>
        </p:nvSpPr>
        <p:spPr/>
        <p:txBody>
          <a:bodyPr/>
          <a:p>
            <a:r>
              <a:rPr lang="zh-CN" altLang="en-US"/>
              <a:t>二分图匹配：找到预测实体集和真值实体集</a:t>
            </a:r>
            <a:r>
              <a:rPr lang="zh-CN" altLang="en-US"/>
              <a:t>的最优匹配</a:t>
            </a:r>
            <a:endParaRPr lang="zh-CN" altLang="en-US"/>
          </a:p>
          <a:p>
            <a:r>
              <a:rPr lang="en-US" altLang="zh-CN"/>
              <a:t>Y </a:t>
            </a:r>
            <a:r>
              <a:rPr lang="zh-CN" altLang="en-US"/>
              <a:t>真值</a:t>
            </a:r>
            <a:r>
              <a:rPr lang="en-US" altLang="zh-CN"/>
              <a:t>   Y hat </a:t>
            </a:r>
            <a:r>
              <a:rPr lang="zh-CN" altLang="en-US"/>
              <a:t>预测</a:t>
            </a:r>
            <a:r>
              <a:rPr lang="en-US" altLang="zh-CN"/>
              <a:t> </a:t>
            </a:r>
            <a:r>
              <a:rPr lang="zh-CN" altLang="en-US"/>
              <a:t>，找到一个成本最低的</a:t>
            </a:r>
            <a:r>
              <a:rPr lang="zh-CN" altLang="en-US"/>
              <a:t>排列</a:t>
            </a:r>
            <a:endParaRPr lang="zh-CN" altLang="en-US"/>
          </a:p>
          <a:p>
            <a:endParaRPr lang="zh-CN" altLang="en-US"/>
          </a:p>
          <a:p>
            <a:r>
              <a:rPr lang="zh-CN" altLang="en-US"/>
              <a:t>匈牙利算法</a:t>
            </a:r>
            <a:r>
              <a:rPr lang="en-US" altLang="zh-CN"/>
              <a:t> </a:t>
            </a:r>
            <a:r>
              <a:rPr lang="zh-CN" altLang="en-US"/>
              <a:t>得到</a:t>
            </a:r>
            <a:r>
              <a:rPr lang="zh-CN" altLang="en-US"/>
              <a:t>最优匹配</a:t>
            </a:r>
            <a:endParaRPr lang="zh-CN" altLang="en-US"/>
          </a:p>
          <a:p>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p:nvPr>
        </p:nvSpPr>
        <p:spPr/>
        <p:txBody>
          <a:bodyPr/>
          <a:p>
            <a:r>
              <a:rPr lang="zh-CN" altLang="en-US"/>
              <a:t>定位和标记：一个两阶段的</a:t>
            </a:r>
            <a:r>
              <a:rPr lang="zh-CN" altLang="en-US"/>
              <a:t>识别器</a:t>
            </a:r>
            <a:endParaRPr lang="zh-CN" altLang="en-US"/>
          </a:p>
          <a:p>
            <a:r>
              <a:rPr lang="zh-CN" altLang="en-US"/>
              <a:t>浙江大学计算机科技学院</a:t>
            </a:r>
            <a:endParaRPr lang="zh-CN" altLang="en-US"/>
          </a:p>
          <a:p>
            <a:r>
              <a:rPr lang="zh-CN" altLang="en-US"/>
              <a:t>中国</a:t>
            </a:r>
            <a:r>
              <a:rPr lang="zh-CN" altLang="en-US"/>
              <a:t>科技大学</a:t>
            </a:r>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p:nvPr>
        </p:nvSpPr>
        <p:spPr/>
        <p:txBody>
          <a:bodyPr/>
          <a:p>
            <a:r>
              <a:rPr lang="zh-CN" altLang="en-US"/>
              <a:t>生成</a:t>
            </a:r>
            <a:r>
              <a:rPr lang="zh-CN" altLang="en-US"/>
              <a:t>跨度</a:t>
            </a:r>
            <a:endParaRPr lang="zh-CN" altLang="en-US"/>
          </a:p>
          <a:p>
            <a:r>
              <a:rPr lang="zh-CN" altLang="en-US"/>
              <a:t>对质量低的跨度进行</a:t>
            </a:r>
            <a:r>
              <a:rPr lang="zh-CN" altLang="en-US"/>
              <a:t>过滤</a:t>
            </a:r>
            <a:endParaRPr lang="zh-CN" altLang="en-US"/>
          </a:p>
          <a:p>
            <a:r>
              <a:rPr lang="zh-CN" altLang="en-US"/>
              <a:t>剩余的跨度</a:t>
            </a:r>
            <a:r>
              <a:rPr lang="en-US" altLang="zh-CN"/>
              <a:t> </a:t>
            </a:r>
            <a:r>
              <a:rPr lang="zh-CN" altLang="en-US"/>
              <a:t>进行</a:t>
            </a:r>
            <a:r>
              <a:rPr lang="zh-CN" altLang="en-US"/>
              <a:t>微调</a:t>
            </a:r>
            <a:endParaRPr lang="zh-CN" altLang="en-US"/>
          </a:p>
          <a:p>
            <a:r>
              <a:rPr lang="zh-CN" altLang="en-US"/>
              <a:t>分类</a:t>
            </a:r>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p:nvPr>
        </p:nvSpPr>
        <p:spPr/>
        <p:txBody>
          <a:bodyPr/>
          <a:p>
            <a:r>
              <a:rPr lang="en-US" altLang="zh-CN"/>
              <a:t>B </a:t>
            </a:r>
            <a:r>
              <a:rPr lang="zh-CN" altLang="en-US"/>
              <a:t>表示所有跨度</a:t>
            </a:r>
            <a:r>
              <a:rPr lang="en-US" altLang="zh-CN"/>
              <a:t> </a:t>
            </a:r>
            <a:r>
              <a:rPr lang="zh-CN" altLang="en-US"/>
              <a:t>，枚举所有可能的开始和结束位置</a:t>
            </a:r>
            <a:endParaRPr lang="en-US" altLang="zh-CN"/>
          </a:p>
          <a:p>
            <a:r>
              <a:rPr lang="en-US" altLang="zh-CN"/>
              <a:t>IOU</a:t>
            </a:r>
            <a:r>
              <a:rPr lang="zh-CN" altLang="en-US"/>
              <a:t>测量两个跨度的重叠度</a:t>
            </a:r>
            <a:r>
              <a:rPr lang="en-US" altLang="zh-CN"/>
              <a:t>  </a:t>
            </a:r>
            <a:r>
              <a:rPr lang="zh-CN" altLang="en-US"/>
              <a:t>交并比</a:t>
            </a:r>
            <a:r>
              <a:rPr lang="en-US" altLang="zh-CN"/>
              <a:t> </a:t>
            </a:r>
            <a:endParaRPr lang="zh-CN" altLang="en-US"/>
          </a:p>
          <a:p>
            <a:r>
              <a:rPr lang="zh-CN" altLang="en-US"/>
              <a:t>每个种子跨度与具有最大</a:t>
            </a:r>
            <a:r>
              <a:rPr lang="en-US" altLang="zh-CN"/>
              <a:t>IOU</a:t>
            </a:r>
            <a:r>
              <a:rPr lang="zh-CN" altLang="en-US"/>
              <a:t>的真实值之间进行配对，超过阈值为</a:t>
            </a:r>
            <a:r>
              <a:rPr lang="zh-CN" altLang="en-US"/>
              <a:t>正例、</a:t>
            </a:r>
            <a:endParaRPr lang="zh-CN" altLang="en-US"/>
          </a:p>
          <a:p>
            <a:r>
              <a:rPr lang="zh-CN" altLang="en-US"/>
              <a:t>对正例标注相应类别标签</a:t>
            </a:r>
            <a:r>
              <a:rPr lang="en-US" altLang="zh-CN"/>
              <a:t>y</a:t>
            </a:r>
            <a:r>
              <a:rPr lang="zh-CN" altLang="en-US"/>
              <a:t>，及边界偏移</a:t>
            </a:r>
            <a:r>
              <a:rPr lang="en-US" altLang="zh-CN"/>
              <a:t>t</a:t>
            </a:r>
            <a:endParaRPr lang="en-US" altLang="zh-CN"/>
          </a:p>
          <a:p>
            <a:r>
              <a:rPr lang="zh-CN" altLang="en-US"/>
              <a:t>负例标注</a:t>
            </a:r>
            <a:r>
              <a:rPr lang="en-US" altLang="zh-CN"/>
              <a:t>NONE</a:t>
            </a:r>
            <a:r>
              <a:rPr lang="zh-CN" altLang="en-US"/>
              <a:t>标签，对负例进行降采样，正负比</a:t>
            </a:r>
            <a:r>
              <a:rPr lang="en-US" altLang="zh-CN"/>
              <a:t> 1</a:t>
            </a:r>
            <a:r>
              <a:rPr lang="zh-CN" altLang="en-US"/>
              <a:t>：</a:t>
            </a:r>
            <a:r>
              <a:rPr lang="en-US" altLang="zh-CN"/>
              <a:t>5</a:t>
            </a:r>
            <a:endParaRPr lang="en-US" altLang="zh-CN"/>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p:nvPr>
        </p:nvSpPr>
        <p:spPr/>
        <p:txBody>
          <a:bodyPr/>
          <a:p>
            <a:r>
              <a:rPr lang="zh-CN" altLang="en-US" sz="2000"/>
              <a:t>根据重叠度划分为两种跨度</a:t>
            </a:r>
            <a:endParaRPr lang="zh-CN" altLang="en-US" sz="2000"/>
          </a:p>
          <a:p>
            <a:r>
              <a:rPr lang="zh-CN" altLang="en-US" sz="2000"/>
              <a:t>过滤器过滤掉重叠度低的上下文跨度</a:t>
            </a:r>
            <a:endParaRPr lang="zh-CN" altLang="en-US" sz="2000"/>
          </a:p>
          <a:p>
            <a:r>
              <a:rPr lang="zh-CN" altLang="en-US" sz="2000"/>
              <a:t>最大池化跨度表示</a:t>
            </a:r>
            <a:r>
              <a:rPr lang="en-US" altLang="zh-CN" sz="2000"/>
              <a:t>hp</a:t>
            </a:r>
            <a:endParaRPr lang="zh-CN" altLang="en-US" sz="2000"/>
          </a:p>
          <a:p>
            <a:r>
              <a:rPr lang="zh-CN" altLang="en-US" sz="2000"/>
              <a:t>内部边界单词表示</a:t>
            </a:r>
            <a:r>
              <a:rPr lang="en-US" altLang="zh-CN" sz="2000"/>
              <a:t>(hst,hed)</a:t>
            </a:r>
            <a:endParaRPr lang="zh-CN" altLang="en-US" sz="2000"/>
          </a:p>
          <a:p>
            <a:r>
              <a:rPr lang="zh-CN" altLang="en-US" sz="2000"/>
              <a:t>跨度表示</a:t>
            </a:r>
            <a:r>
              <a:rPr lang="en-US" altLang="zh-CN" sz="2000"/>
              <a:t>h filter</a:t>
            </a:r>
            <a:endParaRPr lang="en-US" altLang="zh-CN" sz="2000"/>
          </a:p>
          <a:p>
            <a:r>
              <a:rPr lang="zh-CN" altLang="en-US" sz="2000"/>
              <a:t>跨度</a:t>
            </a:r>
            <a:r>
              <a:rPr lang="en-US" altLang="zh-CN" sz="2000"/>
              <a:t>b</a:t>
            </a:r>
            <a:r>
              <a:rPr lang="zh-CN" altLang="en-US" sz="2000"/>
              <a:t>属于跨度建议的概率</a:t>
            </a:r>
            <a:r>
              <a:rPr lang="en-US" altLang="zh-CN" sz="2000"/>
              <a:t>p</a:t>
            </a:r>
            <a:endParaRPr lang="en-US" altLang="zh-CN" sz="2000"/>
          </a:p>
          <a:p>
            <a:r>
              <a:rPr lang="en-US" altLang="zh-CN" sz="2000"/>
              <a:t>MLP由两个线性层和一个GELU激活函数组成。  </a:t>
            </a:r>
            <a:r>
              <a:rPr lang="zh-CN" altLang="en-US" sz="2000"/>
              <a:t>用于</a:t>
            </a:r>
            <a:r>
              <a:rPr lang="zh-CN" altLang="en-US" sz="2000"/>
              <a:t>分类</a:t>
            </a:r>
            <a:endParaRPr lang="zh-CN" altLang="en-US" sz="200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p:nvPr>
        </p:nvSpPr>
        <p:spPr/>
        <p:txBody>
          <a:bodyPr/>
          <a:p>
            <a:r>
              <a:rPr lang="zh-CN" altLang="en-US" sz="2000"/>
              <a:t>尽管跨度建议重叠度高，但是边界不一定准确，使用</a:t>
            </a:r>
            <a:r>
              <a:rPr lang="zh-CN" altLang="en-US" sz="2000"/>
              <a:t>边界回归进行</a:t>
            </a:r>
            <a:r>
              <a:rPr lang="zh-CN" altLang="en-US" sz="2000"/>
              <a:t>微调</a:t>
            </a:r>
            <a:endParaRPr lang="zh-CN" altLang="en-US" sz="2000"/>
          </a:p>
          <a:p>
            <a:endParaRPr lang="zh-CN" altLang="en-US" sz="2000"/>
          </a:p>
          <a:p>
            <a:r>
              <a:rPr lang="zh-CN" altLang="en-US" sz="2000"/>
              <a:t>最大池化跨度表示</a:t>
            </a:r>
            <a:r>
              <a:rPr lang="en-US" altLang="zh-CN" sz="2000"/>
              <a:t>hp</a:t>
            </a:r>
            <a:endParaRPr lang="zh-CN" altLang="en-US" sz="2000"/>
          </a:p>
          <a:p>
            <a:r>
              <a:rPr lang="zh-CN" altLang="en-US" sz="2000"/>
              <a:t>外部边界单词表示</a:t>
            </a:r>
            <a:r>
              <a:rPr lang="en-US" altLang="zh-CN" sz="2000"/>
              <a:t>(hst,hed)</a:t>
            </a:r>
            <a:endParaRPr lang="zh-CN" altLang="en-US" sz="2000"/>
          </a:p>
          <a:p>
            <a:r>
              <a:rPr lang="zh-CN" altLang="en-US" sz="2000"/>
              <a:t>跨度表示</a:t>
            </a:r>
            <a:r>
              <a:rPr lang="en-US" altLang="zh-CN" sz="2000"/>
              <a:t>h </a:t>
            </a:r>
            <a:r>
              <a:rPr lang="en-US" altLang="zh-CN" sz="2000"/>
              <a:t>reg</a:t>
            </a:r>
            <a:endParaRPr lang="en-US" altLang="zh-CN" sz="2000"/>
          </a:p>
          <a:p>
            <a:r>
              <a:rPr lang="zh-CN" altLang="en-US" sz="2000"/>
              <a:t>计算左右边界的偏移量</a:t>
            </a:r>
            <a:r>
              <a:rPr lang="en-US" altLang="zh-CN" sz="2000"/>
              <a:t>t</a:t>
            </a:r>
            <a:endParaRPr lang="en-US" altLang="zh-CN" sz="200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p:nvPr>
        </p:nvSpPr>
        <p:spPr/>
        <p:txBody>
          <a:bodyPr/>
          <a:p>
            <a:r>
              <a:rPr lang="en-US" altLang="zh-CN"/>
              <a:t>token</a:t>
            </a:r>
            <a:r>
              <a:rPr lang="zh-CN" altLang="en-US"/>
              <a:t>表示序列输入到头尾检测器</a:t>
            </a:r>
            <a:r>
              <a:rPr lang="en-US" altLang="zh-CN"/>
              <a:t> </a:t>
            </a:r>
            <a:r>
              <a:rPr lang="zh-CN" altLang="en-US"/>
              <a:t>枚举</a:t>
            </a:r>
            <a:r>
              <a:rPr lang="zh-CN" altLang="en-US"/>
              <a:t>预测</a:t>
            </a:r>
            <a:endParaRPr lang="zh-CN" altLang="en-US"/>
          </a:p>
          <a:p>
            <a:r>
              <a:rPr lang="zh-CN" altLang="en-US"/>
              <a:t>令牌交互标记器根据相邻</a:t>
            </a:r>
            <a:r>
              <a:rPr lang="en-US" altLang="zh-CN"/>
              <a:t>token</a:t>
            </a:r>
            <a:r>
              <a:rPr lang="zh-CN" altLang="en-US"/>
              <a:t>之间的</a:t>
            </a:r>
            <a:r>
              <a:rPr lang="zh-CN" altLang="en-US"/>
              <a:t>联系，进行</a:t>
            </a:r>
            <a:r>
              <a:rPr lang="zh-CN" altLang="en-US"/>
              <a:t>标注</a:t>
            </a:r>
            <a:endParaRPr lang="zh-CN" altLang="en-US"/>
          </a:p>
          <a:p>
            <a:endParaRPr lang="zh-CN" altLang="en-US"/>
          </a:p>
          <a:p>
            <a:r>
              <a:rPr lang="zh-CN" altLang="en-US"/>
              <a:t>第二模块只对最外层实体有作</a:t>
            </a:r>
            <a:r>
              <a:rPr lang="zh-CN" altLang="en-US"/>
              <a:t>用</a:t>
            </a:r>
            <a:endParaRPr lang="zh-CN" altLang="en-US"/>
          </a:p>
          <a:p>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p:nvPr>
        </p:nvSpPr>
        <p:spPr/>
        <p:txBody>
          <a:bodyPr/>
          <a:p>
            <a:r>
              <a:rPr lang="zh-CN" altLang="en-US"/>
              <a:t>根据偏移量，对跨度进行微调</a:t>
            </a:r>
            <a:r>
              <a:rPr lang="zh-CN" altLang="en-US"/>
              <a:t>之后</a:t>
            </a:r>
            <a:endParaRPr lang="zh-CN" altLang="en-US"/>
          </a:p>
          <a:p>
            <a:r>
              <a:rPr lang="zh-CN" altLang="en-US"/>
              <a:t>训练分类器时，使用调整过的跨度建议与真值间的</a:t>
            </a:r>
            <a:r>
              <a:rPr lang="en-US" altLang="zh-CN"/>
              <a:t>IOU</a:t>
            </a:r>
            <a:r>
              <a:rPr lang="zh-CN" altLang="en-US"/>
              <a:t>，</a:t>
            </a:r>
            <a:endParaRPr lang="zh-CN" altLang="en-US"/>
          </a:p>
          <a:p>
            <a:r>
              <a:rPr lang="zh-CN" altLang="en-US"/>
              <a:t>超过阈值，分配相同的类别，低于阈值，标记</a:t>
            </a:r>
            <a:r>
              <a:rPr lang="en-US" altLang="zh-CN"/>
              <a:t>NONE</a:t>
            </a:r>
            <a:r>
              <a:rPr lang="zh-CN" altLang="en-US"/>
              <a:t>，并作为</a:t>
            </a:r>
            <a:r>
              <a:rPr lang="zh-CN" altLang="en-US"/>
              <a:t>负例</a:t>
            </a:r>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p:nvPr>
        </p:nvSpPr>
        <p:spPr/>
        <p:txBody>
          <a:bodyPr/>
          <a:p>
            <a:r>
              <a:rPr lang="zh-CN" altLang="en-US"/>
              <a:t>与实体部分匹配的跨度，以前只作为负例，引入了</a:t>
            </a:r>
            <a:r>
              <a:rPr lang="zh-CN" altLang="en-US"/>
              <a:t>噪声</a:t>
            </a:r>
            <a:endParaRPr lang="zh-CN" altLang="en-US"/>
          </a:p>
          <a:p>
            <a:r>
              <a:rPr lang="zh-CN" altLang="en-US"/>
              <a:t>将他们作为</a:t>
            </a:r>
            <a:r>
              <a:rPr lang="en-US" altLang="zh-CN"/>
              <a:t>soft example</a:t>
            </a:r>
            <a:r>
              <a:rPr lang="zh-CN" altLang="en-US"/>
              <a:t>，基于</a:t>
            </a:r>
            <a:r>
              <a:rPr lang="en-US" altLang="zh-CN"/>
              <a:t>IoU</a:t>
            </a:r>
            <a:r>
              <a:rPr lang="zh-CN" altLang="en-US"/>
              <a:t>计算</a:t>
            </a:r>
            <a:r>
              <a:rPr lang="zh-CN" altLang="en-US"/>
              <a:t>权重</a:t>
            </a:r>
            <a:endParaRPr lang="zh-CN" altLang="en-US"/>
          </a:p>
          <a:p>
            <a:r>
              <a:rPr lang="zh-CN" altLang="en-US">
                <a:cs typeface="Arial" panose="020B0604020202020204" pitchFamily="34" charset="0"/>
                <a:sym typeface="+mn-ea"/>
              </a:rPr>
              <a:t>η是聚焦参数，平滑调整向下加权的</a:t>
            </a:r>
            <a:r>
              <a:rPr lang="zh-CN" altLang="en-US">
                <a:cs typeface="Arial" panose="020B0604020202020204" pitchFamily="34" charset="0"/>
                <a:sym typeface="+mn-ea"/>
              </a:rPr>
              <a:t>速率</a:t>
            </a:r>
            <a:endParaRPr lang="zh-CN" altLang="en-US">
              <a:cs typeface="Arial" panose="020B0604020202020204" pitchFamily="34" charset="0"/>
              <a:sym typeface="+mn-ea"/>
            </a:endParaRPr>
          </a:p>
          <a:p>
            <a:r>
              <a:rPr lang="zh-CN" altLang="en-US">
                <a:cs typeface="Arial" panose="020B0604020202020204" pitchFamily="34" charset="0"/>
                <a:sym typeface="+mn-ea"/>
              </a:rPr>
              <a:t>使用</a:t>
            </a:r>
            <a:r>
              <a:rPr lang="en-US" altLang="zh-CN">
                <a:cs typeface="Arial" panose="020B0604020202020204" pitchFamily="34" charset="0"/>
                <a:sym typeface="+mn-ea"/>
              </a:rPr>
              <a:t>focal loss</a:t>
            </a:r>
            <a:r>
              <a:rPr lang="zh-CN" altLang="en-US">
                <a:cs typeface="Arial" panose="020B0604020202020204" pitchFamily="34" charset="0"/>
                <a:sym typeface="+mn-ea"/>
              </a:rPr>
              <a:t>解决不平衡问题</a:t>
            </a:r>
            <a:r>
              <a:rPr lang="en-US" altLang="zh-CN">
                <a:cs typeface="Arial" panose="020B0604020202020204" pitchFamily="34" charset="0"/>
                <a:sym typeface="+mn-ea"/>
              </a:rPr>
              <a:t> </a:t>
            </a:r>
            <a:endParaRPr lang="en-US" altLang="zh-CN">
              <a:cs typeface="Arial" panose="020B0604020202020204" pitchFamily="34" charset="0"/>
              <a:sym typeface="+mn-ea"/>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p:nvPr>
        </p:nvSpPr>
        <p:spPr/>
        <p:txBody>
          <a:bodyPr/>
          <a:p>
            <a:r>
              <a:rPr lang="en-US" altLang="zh-CN"/>
              <a:t>^ </a:t>
            </a:r>
            <a:r>
              <a:rPr lang="zh-CN" altLang="en-US"/>
              <a:t>表示</a:t>
            </a:r>
            <a:r>
              <a:rPr lang="zh-CN" altLang="en-US"/>
              <a:t>真值</a:t>
            </a:r>
            <a:endParaRPr lang="zh-CN" altLang="en-US"/>
          </a:p>
          <a:p>
            <a:r>
              <a:rPr lang="zh-CN" altLang="en-US"/>
              <a:t>边界级的</a:t>
            </a:r>
            <a:r>
              <a:rPr lang="en-US" altLang="zh-CN"/>
              <a:t>smoothL1 loss  </a:t>
            </a:r>
            <a:r>
              <a:rPr lang="zh-CN" altLang="en-US"/>
              <a:t>目标检测中常用的边界框回归损失</a:t>
            </a:r>
            <a:endParaRPr lang="en-US" altLang="zh-CN"/>
          </a:p>
          <a:p>
            <a:r>
              <a:rPr lang="zh-CN" altLang="en-US"/>
              <a:t>和跨度级的重叠</a:t>
            </a:r>
            <a:r>
              <a:rPr lang="en-US" altLang="zh-CN"/>
              <a:t>loss</a:t>
            </a:r>
            <a:endParaRPr lang="en-US" altLang="zh-CN"/>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p:nvPr>
        </p:nvSpPr>
        <p:spPr/>
        <p:txBody>
          <a:bodyPr/>
          <a:p>
            <a:r>
              <a:rPr lang="zh-CN" altLang="en-US"/>
              <a:t>交叉熵</a:t>
            </a:r>
            <a:r>
              <a:rPr lang="en-US" altLang="zh-CN"/>
              <a:t>loss</a:t>
            </a:r>
            <a:endParaRPr lang="en-US" altLang="zh-CN"/>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p:nvPr>
        </p:nvSpPr>
        <p:spPr/>
        <p:txBody>
          <a:bodyPr/>
          <a:p>
            <a:r>
              <a:rPr lang="zh-CN" altLang="en-US"/>
              <a:t>使用</a:t>
            </a:r>
            <a:r>
              <a:rPr lang="en-US" altLang="zh-CN"/>
              <a:t>soft-NMS</a:t>
            </a:r>
            <a:r>
              <a:rPr lang="zh-CN" altLang="en-US"/>
              <a:t>过滤假阳性</a:t>
            </a:r>
            <a:r>
              <a:rPr lang="zh-CN" altLang="en-US"/>
              <a:t>预测</a:t>
            </a:r>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p:nvPr>
        </p:nvSpPr>
        <p:spPr/>
        <p:txBody>
          <a:bodyPr/>
          <a:p>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p:nvPr>
        </p:nvSpPr>
        <p:spPr/>
        <p:txBody>
          <a:bodyPr/>
          <a:p>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p:nvPr>
        </p:nvSpPr>
        <p:spPr/>
        <p:txBody>
          <a:bodyPr/>
          <a:p>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p:nvPr>
        </p:nvSpPr>
        <p:spPr/>
        <p:txBody>
          <a:bodyPr/>
          <a:p>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p:nvPr>
        </p:nvSpPr>
        <p:spPr/>
        <p:txBody>
          <a:bodyPr/>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p:nvPr>
        </p:nvSpPr>
        <p:spPr/>
        <p:txBody>
          <a:bodyPr/>
          <a:p>
            <a:r>
              <a:rPr lang="en-US" altLang="zh-CN"/>
              <a:t>X </a:t>
            </a:r>
            <a:r>
              <a:rPr lang="zh-CN" altLang="en-US"/>
              <a:t>句子的</a:t>
            </a:r>
            <a:r>
              <a:rPr lang="en-US" altLang="zh-CN"/>
              <a:t>token</a:t>
            </a:r>
            <a:r>
              <a:rPr lang="zh-CN" altLang="en-US"/>
              <a:t>表示</a:t>
            </a:r>
            <a:r>
              <a:rPr lang="zh-CN" altLang="en-US"/>
              <a:t>序列</a:t>
            </a:r>
            <a:endParaRPr lang="zh-CN" altLang="en-US"/>
          </a:p>
          <a:p>
            <a:endParaRPr lang="zh-CN" altLang="en-US"/>
          </a:p>
          <a:p>
            <a:r>
              <a:rPr lang="zh-CN" altLang="en-US"/>
              <a:t>多头自注意力机制</a:t>
            </a:r>
            <a:r>
              <a:rPr lang="en-US" altLang="zh-CN"/>
              <a:t>  </a:t>
            </a:r>
            <a:r>
              <a:rPr lang="zh-CN" altLang="en-US"/>
              <a:t>排除</a:t>
            </a:r>
            <a:r>
              <a:rPr lang="en-US" altLang="zh-CN"/>
              <a:t>token</a:t>
            </a:r>
            <a:r>
              <a:rPr lang="zh-CN" altLang="en-US"/>
              <a:t>顺序的影响，距离影响</a:t>
            </a:r>
            <a:endParaRPr lang="en-US" altLang="zh-CN"/>
          </a:p>
          <a:p>
            <a:r>
              <a:rPr lang="en-US" altLang="zh-CN"/>
              <a:t>b</a:t>
            </a:r>
            <a:r>
              <a:rPr lang="zh-CN" altLang="en-US"/>
              <a:t>边界表示</a:t>
            </a:r>
            <a:endParaRPr lang="zh-CN" altLang="en-US"/>
          </a:p>
          <a:p>
            <a:r>
              <a:rPr lang="en-US" altLang="zh-CN"/>
              <a:t>dij </a:t>
            </a:r>
            <a:r>
              <a:rPr lang="zh-CN" altLang="en-US"/>
              <a:t>通过双仿射分类器判断是否是一个实体的头尾</a:t>
            </a:r>
            <a:r>
              <a:rPr lang="en-US" altLang="zh-CN"/>
              <a:t> </a:t>
            </a:r>
            <a:r>
              <a:rPr lang="zh-CN" altLang="en-US"/>
              <a:t>，实体最大长度设为</a:t>
            </a:r>
            <a:r>
              <a:rPr lang="en-US" altLang="zh-CN"/>
              <a:t>6 </a:t>
            </a:r>
            <a:r>
              <a:rPr lang="zh-CN" altLang="en-US"/>
              <a:t>，</a:t>
            </a:r>
            <a:r>
              <a:rPr lang="en-US" altLang="zh-CN"/>
              <a:t>95%</a:t>
            </a:r>
            <a:endParaRPr lang="en-US" altLang="zh-CN"/>
          </a:p>
          <a:p>
            <a:r>
              <a:rPr lang="zh-CN" altLang="en-US"/>
              <a:t>结点i 被贴上特定标签的可能性；</a:t>
            </a:r>
            <a:endParaRPr lang="zh-CN" altLang="en-US"/>
          </a:p>
          <a:p>
            <a:r>
              <a:rPr lang="zh-CN" altLang="en-US"/>
              <a:t>结点i 头结点j 被贴上特定依存标签的可能性；</a:t>
            </a:r>
            <a:endParaRPr lang="zh-CN" altLang="en-US"/>
          </a:p>
          <a:p>
            <a:r>
              <a:rPr lang="zh-CN" altLang="en-US"/>
              <a:t>给定特定头结点j 下，结点i 被贴上特定依存标签的可能性；</a:t>
            </a:r>
            <a:endParaRPr lang="zh-CN" altLang="en-US"/>
          </a:p>
          <a:p>
            <a:r>
              <a:rPr lang="en-US" altLang="zh-CN"/>
              <a:t>MLP</a:t>
            </a:r>
            <a:r>
              <a:rPr lang="zh-CN" altLang="en-US"/>
              <a:t>层降维</a:t>
            </a:r>
            <a:r>
              <a:rPr lang="zh-CN" altLang="en-US"/>
              <a:t>输出</a:t>
            </a:r>
            <a:endParaRPr lang="zh-CN" altLang="en-US"/>
          </a:p>
          <a:p>
            <a:endParaRPr lang="zh-CN" altLang="en-US"/>
          </a:p>
          <a:p>
            <a:r>
              <a:rPr lang="zh-CN" altLang="en-US"/>
              <a:t>焦点损失</a:t>
            </a:r>
            <a:r>
              <a:rPr lang="en-US" altLang="zh-CN"/>
              <a:t> </a:t>
            </a:r>
            <a:r>
              <a:rPr lang="zh-CN" altLang="en-US"/>
              <a:t>解决</a:t>
            </a:r>
            <a:r>
              <a:rPr lang="en-US" altLang="zh-CN"/>
              <a:t> </a:t>
            </a:r>
            <a:r>
              <a:rPr lang="zh-CN" altLang="en-US"/>
              <a:t>类别不平衡问题，所有候选头尾对中，一少部分是真实</a:t>
            </a:r>
            <a:r>
              <a:rPr lang="zh-CN" altLang="en-US"/>
              <a:t>实体</a:t>
            </a:r>
            <a:endParaRPr lang="zh-CN" altLang="en-US"/>
          </a:p>
          <a:p>
            <a:r>
              <a:rPr lang="en-US" altLang="zh-CN"/>
              <a:t>β</a:t>
            </a:r>
            <a:r>
              <a:rPr lang="zh-CN" altLang="en-US"/>
              <a:t>平衡正负样本，</a:t>
            </a:r>
            <a:r>
              <a:rPr lang="en-US" altLang="zh-CN"/>
              <a:t>λ</a:t>
            </a:r>
            <a:r>
              <a:rPr lang="zh-CN" altLang="en-US"/>
              <a:t>调节简单样本权重降低的</a:t>
            </a:r>
            <a:r>
              <a:rPr lang="zh-CN" altLang="en-US"/>
              <a:t>速率</a:t>
            </a:r>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p:nvPr>
        </p:nvSpPr>
        <p:spPr/>
        <p:txBody>
          <a:bodyPr/>
          <a:p>
            <a:r>
              <a:rPr lang="zh-CN" altLang="en-US"/>
              <a:t>通过上下文来描述边界内部令牌之间的</a:t>
            </a:r>
            <a:r>
              <a:rPr lang="zh-CN" altLang="en-US"/>
              <a:t>联系</a:t>
            </a:r>
            <a:endParaRPr lang="zh-CN" altLang="en-US"/>
          </a:p>
          <a:p>
            <a:r>
              <a:rPr lang="zh-CN" altLang="en-US"/>
              <a:t>包含丰富的词汇和语义信息的内部连接特征，可以用来预测实体的类别。</a:t>
            </a:r>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p:nvPr>
        </p:nvSpPr>
        <p:spPr/>
        <p:txBody>
          <a:bodyPr/>
          <a:p>
            <a:r>
              <a:rPr lang="zh-CN" altLang="en-US"/>
              <a:t>满足两个约束条件，检测到的头尾对内部都是</a:t>
            </a:r>
            <a:r>
              <a:rPr lang="en-US" altLang="zh-CN"/>
              <a:t>I</a:t>
            </a:r>
            <a:r>
              <a:rPr lang="zh-CN" altLang="en-US"/>
              <a:t>标签</a:t>
            </a:r>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p:nvPr>
        </p:nvSpPr>
        <p:spPr/>
        <p:txBody>
          <a:bodyPr/>
          <a:p>
            <a:r>
              <a:rPr lang="zh-CN" altLang="en-US"/>
              <a:t>不同语言</a:t>
            </a:r>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p:nvPr>
        </p:nvSpPr>
        <p:spPr/>
        <p:txBody>
          <a:bodyPr/>
          <a:p>
            <a:r>
              <a:rPr lang="en-US" altLang="zh-CN"/>
              <a:t>golden </a:t>
            </a:r>
            <a:r>
              <a:rPr lang="zh-CN" altLang="en-US"/>
              <a:t>用真值头尾对代替头尾检测器</a:t>
            </a:r>
            <a:r>
              <a:rPr lang="zh-CN" altLang="en-US"/>
              <a:t>结果</a:t>
            </a:r>
            <a:endParaRPr lang="zh-CN" altLang="en-US"/>
          </a:p>
          <a:p>
            <a:endParaRPr lang="zh-CN" altLang="en-US"/>
          </a:p>
          <a:p>
            <a:r>
              <a:rPr lang="zh-CN" altLang="en-US"/>
              <a:t>删除了标签约束，令牌交互约束减轻了头尾检测器的误差</a:t>
            </a:r>
            <a:r>
              <a:rPr lang="zh-CN" altLang="en-US"/>
              <a:t>传播</a:t>
            </a:r>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p:nvPr>
        </p:nvSpPr>
        <p:spPr/>
        <p:txBody>
          <a:bodyPr/>
          <a:p>
            <a:r>
              <a:rPr lang="zh-CN" altLang="en-US"/>
              <a:t>不同的头尾检测器模型的</a:t>
            </a:r>
            <a:r>
              <a:rPr lang="zh-CN" altLang="en-US"/>
              <a:t>性能</a:t>
            </a:r>
            <a:endParaRPr lang="zh-CN" altLang="en-US"/>
          </a:p>
          <a:p>
            <a:r>
              <a:rPr lang="en-US" altLang="zh-CN"/>
              <a:t>Bilstm</a:t>
            </a:r>
            <a:r>
              <a:rPr lang="zh-CN" altLang="en-US"/>
              <a:t>无法检测</a:t>
            </a:r>
            <a:r>
              <a:rPr lang="zh-CN" altLang="en-US"/>
              <a:t>长实体</a:t>
            </a:r>
            <a:endParaRPr lang="zh-CN" altLang="en-US"/>
          </a:p>
          <a:p>
            <a:endParaRPr lang="zh-CN" altLang="en-US"/>
          </a:p>
          <a:p>
            <a:r>
              <a:rPr lang="en-US" altLang="zh-CN"/>
              <a:t>softmax</a:t>
            </a:r>
            <a:r>
              <a:rPr lang="zh-CN" altLang="en-US"/>
              <a:t>替换</a:t>
            </a:r>
            <a:r>
              <a:rPr lang="en-US" altLang="zh-CN"/>
              <a:t>CRF</a:t>
            </a:r>
            <a:endParaRPr lang="en-US" altLang="zh-CN"/>
          </a:p>
          <a:p>
            <a:r>
              <a:rPr lang="en-US" altLang="zh-CN"/>
              <a:t>CRF</a:t>
            </a:r>
            <a:r>
              <a:rPr lang="zh-CN" altLang="en-US"/>
              <a:t>可以利用当前标签和前一个标签的</a:t>
            </a:r>
            <a:r>
              <a:rPr lang="zh-CN" altLang="en-US"/>
              <a:t>连接</a:t>
            </a:r>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pPr fontAlgn="base"/>
            <a:r>
              <a:rPr lang="zh-CN" altLang="en-US" strike="noStrike" noProof="1" smtClean="0"/>
              <a:t>单击此处编辑母版标题样式</a:t>
            </a:r>
            <a:endParaRPr lang="zh-CN" altLang="en-US" strike="noStrike" noProof="1"/>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base"/>
            <a:r>
              <a:rPr lang="zh-CN" altLang="en-US" strike="noStrike" noProof="1" smtClean="0"/>
              <a:t>单击此处编辑母版副标题样式</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a:latin typeface="Arial" panose="020B0604020202020204"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a:latin typeface="Arial" panose="020B0604020202020204"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latin typeface="Arial" panose="020B0604020202020204" pitchFamily="34" charset="0"/>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a:latin typeface="Arial" panose="020B0604020202020204"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a:latin typeface="Arial" panose="020B0604020202020204"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latin typeface="Arial" panose="020B0604020202020204" pitchFamily="34" charset="0"/>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457200" y="274638"/>
            <a:ext cx="6052930" cy="5851525"/>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a:latin typeface="Arial" panose="020B0604020202020204"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a:latin typeface="Arial" panose="020B0604020202020204"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latin typeface="Arial" panose="020B0604020202020204" pitchFamily="34" charset="0"/>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pPr fontAlgn="base"/>
            <a:r>
              <a:rPr lang="zh-CN" altLang="en-US" strike="noStrike" noProof="1" smtClean="0"/>
              <a:t>单击此处编辑母版标题样式</a:t>
            </a:r>
            <a:endParaRPr lang="zh-CN" altLang="en-US" strike="noStrike" noProof="1"/>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base"/>
            <a:r>
              <a:rPr lang="zh-CN" altLang="en-US" strike="noStrike" noProof="1" smtClean="0"/>
              <a:t>单击此处编辑母版副标题样式</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a:latin typeface="Arial" panose="020B0604020202020204"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a:latin typeface="Arial" panose="020B0604020202020204"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latin typeface="Arial" panose="020B0604020202020204" pitchFamily="34" charset="0"/>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a:latin typeface="Arial" panose="020B0604020202020204"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a:latin typeface="Arial" panose="020B0604020202020204"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latin typeface="Arial" panose="020B0604020202020204" pitchFamily="34" charset="0"/>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smtClean="0"/>
              <a:t>单击此处编辑母版文本样式</a:t>
            </a:r>
            <a:endParaRPr lang="zh-CN" altLang="en-US" strike="noStrike" noProof="1" smtClean="0"/>
          </a:p>
        </p:txBody>
      </p:sp>
      <p:sp>
        <p:nvSpPr>
          <p:cNvPr id="4" name="日期占位符 3"/>
          <p:cNvSpPr>
            <a:spLocks noGrp="1"/>
          </p:cNvSpPr>
          <p:nvPr>
            <p:ph type="dt" sz="half" idx="10"/>
          </p:nvPr>
        </p:nvSpPr>
        <p:spPr/>
        <p:txBody>
          <a:bodyPr/>
          <a:p>
            <a:pPr lvl="0" fontAlgn="base"/>
            <a:endParaRPr lang="zh-CN" altLang="en-US" strike="noStrike" noProof="1">
              <a:latin typeface="Arial" panose="020B0604020202020204"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a:latin typeface="Arial" panose="020B0604020202020204"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latin typeface="Arial" panose="020B0604020202020204" pitchFamily="34" charset="0"/>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457200" y="1600200"/>
            <a:ext cx="4032504" cy="4525963"/>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54296" y="1600200"/>
            <a:ext cx="4032504" cy="4525963"/>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p:txBody>
          <a:bodyPr/>
          <a:p>
            <a:pPr lvl="0" fontAlgn="base"/>
            <a:endParaRPr lang="zh-CN" altLang="en-US" strike="noStrike" noProof="1">
              <a:latin typeface="Arial" panose="020B0604020202020204"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a:latin typeface="Arial" panose="020B0604020202020204"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latin typeface="Arial" panose="020B0604020202020204" pitchFamily="34" charset="0"/>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890081" y="2665379"/>
            <a:ext cx="3655181"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4692704" y="2665379"/>
            <a:ext cx="3673182"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7" name="日期占位符 6"/>
          <p:cNvSpPr>
            <a:spLocks noGrp="1"/>
          </p:cNvSpPr>
          <p:nvPr>
            <p:ph type="dt" sz="half" idx="10"/>
          </p:nvPr>
        </p:nvSpPr>
        <p:spPr/>
        <p:txBody>
          <a:bodyPr/>
          <a:p>
            <a:pPr lvl="0" fontAlgn="base"/>
            <a:endParaRPr lang="zh-CN" altLang="en-US" strike="noStrike" noProof="1">
              <a:latin typeface="Arial" panose="020B0604020202020204" pitchFamily="34" charset="0"/>
            </a:endParaRPr>
          </a:p>
        </p:txBody>
      </p:sp>
      <p:sp>
        <p:nvSpPr>
          <p:cNvPr id="8" name="页脚占位符 7"/>
          <p:cNvSpPr>
            <a:spLocks noGrp="1"/>
          </p:cNvSpPr>
          <p:nvPr>
            <p:ph type="ftr" sz="quarter" idx="11"/>
          </p:nvPr>
        </p:nvSpPr>
        <p:spPr/>
        <p:txBody>
          <a:bodyPr/>
          <a:p>
            <a:pPr lvl="0" fontAlgn="base"/>
            <a:endParaRPr lang="zh-CN" altLang="en-US" strike="noStrike" noProof="1">
              <a:latin typeface="Arial" panose="020B0604020202020204" pitchFamily="34" charset="0"/>
            </a:endParaRPr>
          </a:p>
        </p:txBody>
      </p:sp>
      <p:sp>
        <p:nvSpPr>
          <p:cNvPr id="9" name="灯片编号占位符 8"/>
          <p:cNvSpPr>
            <a:spLocks noGrp="1"/>
          </p:cNvSpPr>
          <p:nvPr>
            <p:ph type="sldNum" sz="quarter" idx="12"/>
          </p:nvPr>
        </p:nvSpPr>
        <p:spPr/>
        <p:txBody>
          <a:bodyPr/>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latin typeface="Arial" panose="020B0604020202020204" pitchFamily="34" charset="0"/>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日期占位符 2"/>
          <p:cNvSpPr>
            <a:spLocks noGrp="1"/>
          </p:cNvSpPr>
          <p:nvPr>
            <p:ph type="dt" sz="half" idx="10"/>
          </p:nvPr>
        </p:nvSpPr>
        <p:spPr/>
        <p:txBody>
          <a:bodyPr/>
          <a:p>
            <a:pPr lvl="0" fontAlgn="base"/>
            <a:endParaRPr lang="zh-CN" altLang="en-US" strike="noStrike" noProof="1">
              <a:latin typeface="Arial" panose="020B0604020202020204" pitchFamily="34" charset="0"/>
            </a:endParaRPr>
          </a:p>
        </p:txBody>
      </p:sp>
      <p:sp>
        <p:nvSpPr>
          <p:cNvPr id="4" name="页脚占位符 3"/>
          <p:cNvSpPr>
            <a:spLocks noGrp="1"/>
          </p:cNvSpPr>
          <p:nvPr>
            <p:ph type="ftr" sz="quarter" idx="11"/>
          </p:nvPr>
        </p:nvSpPr>
        <p:spPr/>
        <p:txBody>
          <a:bodyPr/>
          <a:p>
            <a:pPr lvl="0" fontAlgn="base"/>
            <a:endParaRPr lang="zh-CN" altLang="en-US" strike="noStrike" noProof="1">
              <a:latin typeface="Arial" panose="020B0604020202020204" pitchFamily="34" charset="0"/>
            </a:endParaRPr>
          </a:p>
        </p:txBody>
      </p:sp>
      <p:sp>
        <p:nvSpPr>
          <p:cNvPr id="5" name="灯片编号占位符 4"/>
          <p:cNvSpPr>
            <a:spLocks noGrp="1"/>
          </p:cNvSpPr>
          <p:nvPr>
            <p:ph type="sldNum" sz="quarter" idx="12"/>
          </p:nvPr>
        </p:nvSpPr>
        <p:spPr/>
        <p:txBody>
          <a:bodyPr/>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latin typeface="Arial" panose="020B0604020202020204" pitchFamily="34" charset="0"/>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lvl="0" fontAlgn="base"/>
            <a:endParaRPr lang="zh-CN" altLang="en-US" strike="noStrike" noProof="1">
              <a:latin typeface="Arial" panose="020B0604020202020204" pitchFamily="34" charset="0"/>
            </a:endParaRPr>
          </a:p>
        </p:txBody>
      </p:sp>
      <p:sp>
        <p:nvSpPr>
          <p:cNvPr id="3" name="页脚占位符 2"/>
          <p:cNvSpPr>
            <a:spLocks noGrp="1"/>
          </p:cNvSpPr>
          <p:nvPr>
            <p:ph type="ftr" sz="quarter" idx="11"/>
          </p:nvPr>
        </p:nvSpPr>
        <p:spPr/>
        <p:txBody>
          <a:bodyPr/>
          <a:p>
            <a:pPr lvl="0" fontAlgn="base"/>
            <a:endParaRPr lang="zh-CN" altLang="en-US" strike="noStrike" noProof="1">
              <a:latin typeface="Arial" panose="020B0604020202020204" pitchFamily="34" charset="0"/>
            </a:endParaRPr>
          </a:p>
        </p:txBody>
      </p:sp>
      <p:sp>
        <p:nvSpPr>
          <p:cNvPr id="4" name="灯片编号占位符 3"/>
          <p:cNvSpPr>
            <a:spLocks noGrp="1"/>
          </p:cNvSpPr>
          <p:nvPr>
            <p:ph type="sldNum" sz="quarter" idx="12"/>
          </p:nvPr>
        </p:nvSpPr>
        <p:spPr/>
        <p:txBody>
          <a:bodyPr/>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latin typeface="Arial" panose="020B0604020202020204" pitchFamily="34" charset="0"/>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lvl="0" fontAlgn="base"/>
            <a:endParaRPr lang="zh-CN" altLang="en-US" strike="noStrike" noProof="1">
              <a:latin typeface="Arial" panose="020B0604020202020204"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a:latin typeface="Arial" panose="020B0604020202020204"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latin typeface="Arial" panose="020B0604020202020204" pitchFamily="34" charset="0"/>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a:latin typeface="Arial" panose="020B0604020202020204"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a:latin typeface="Arial" panose="020B0604020202020204"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latin typeface="Arial" panose="020B0604020202020204" pitchFamily="34" charset="0"/>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lvl="0" fontAlgn="base"/>
            <a:endParaRPr lang="zh-CN" altLang="en-US" strike="noStrike" noProof="1">
              <a:latin typeface="Arial" panose="020B0604020202020204"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a:latin typeface="Arial" panose="020B0604020202020204"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latin typeface="Arial" panose="020B0604020202020204" pitchFamily="34" charset="0"/>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a:latin typeface="Arial" panose="020B0604020202020204"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a:latin typeface="Arial" panose="020B0604020202020204"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latin typeface="Arial" panose="020B0604020202020204" pitchFamily="34" charset="0"/>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457200" y="274638"/>
            <a:ext cx="6052930" cy="5851525"/>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a:latin typeface="Arial" panose="020B0604020202020204"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a:latin typeface="Arial" panose="020B0604020202020204"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latin typeface="Arial" panose="020B0604020202020204" pitchFamily="34" charset="0"/>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pPr fontAlgn="base"/>
            <a:r>
              <a:rPr lang="zh-CN" altLang="en-US" strike="noStrike" noProof="1" smtClean="0"/>
              <a:t>单击此处编辑母版标题样式</a:t>
            </a:r>
            <a:endParaRPr lang="zh-CN" altLang="en-US" strike="noStrike" noProof="1"/>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base"/>
            <a:r>
              <a:rPr lang="zh-CN" altLang="en-US" strike="noStrike" noProof="1" smtClean="0"/>
              <a:t>单击此处编辑母版副标题样式</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a:latin typeface="Arial" panose="020B0604020202020204"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a:latin typeface="Arial" panose="020B0604020202020204"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latin typeface="Arial" panose="020B0604020202020204" pitchFamily="34" charset="0"/>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a:latin typeface="Arial" panose="020B0604020202020204"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a:latin typeface="Arial" panose="020B0604020202020204"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latin typeface="Arial" panose="020B0604020202020204" pitchFamily="34" charset="0"/>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smtClean="0"/>
              <a:t>单击此处编辑母版文本样式</a:t>
            </a:r>
            <a:endParaRPr lang="zh-CN" altLang="en-US" strike="noStrike" noProof="1" smtClean="0"/>
          </a:p>
        </p:txBody>
      </p:sp>
      <p:sp>
        <p:nvSpPr>
          <p:cNvPr id="4" name="日期占位符 3"/>
          <p:cNvSpPr>
            <a:spLocks noGrp="1"/>
          </p:cNvSpPr>
          <p:nvPr>
            <p:ph type="dt" sz="half" idx="10"/>
          </p:nvPr>
        </p:nvSpPr>
        <p:spPr/>
        <p:txBody>
          <a:bodyPr/>
          <a:p>
            <a:pPr lvl="0" fontAlgn="base"/>
            <a:endParaRPr lang="zh-CN" altLang="en-US" strike="noStrike" noProof="1">
              <a:latin typeface="Arial" panose="020B0604020202020204"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a:latin typeface="Arial" panose="020B0604020202020204"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latin typeface="Arial" panose="020B0604020202020204" pitchFamily="34" charset="0"/>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457200" y="1600200"/>
            <a:ext cx="4032504" cy="4525963"/>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54296" y="1600200"/>
            <a:ext cx="4032504" cy="4525963"/>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p:txBody>
          <a:bodyPr/>
          <a:p>
            <a:pPr lvl="0" fontAlgn="base"/>
            <a:endParaRPr lang="zh-CN" altLang="en-US" strike="noStrike" noProof="1">
              <a:latin typeface="Arial" panose="020B0604020202020204"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a:latin typeface="Arial" panose="020B0604020202020204"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latin typeface="Arial" panose="020B0604020202020204" pitchFamily="34" charset="0"/>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890081" y="2665379"/>
            <a:ext cx="3655181"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4692704" y="2665379"/>
            <a:ext cx="3673182"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7" name="日期占位符 6"/>
          <p:cNvSpPr>
            <a:spLocks noGrp="1"/>
          </p:cNvSpPr>
          <p:nvPr>
            <p:ph type="dt" sz="half" idx="10"/>
          </p:nvPr>
        </p:nvSpPr>
        <p:spPr/>
        <p:txBody>
          <a:bodyPr/>
          <a:p>
            <a:pPr lvl="0" fontAlgn="base"/>
            <a:endParaRPr lang="zh-CN" altLang="en-US" strike="noStrike" noProof="1">
              <a:latin typeface="Arial" panose="020B0604020202020204" pitchFamily="34" charset="0"/>
            </a:endParaRPr>
          </a:p>
        </p:txBody>
      </p:sp>
      <p:sp>
        <p:nvSpPr>
          <p:cNvPr id="8" name="页脚占位符 7"/>
          <p:cNvSpPr>
            <a:spLocks noGrp="1"/>
          </p:cNvSpPr>
          <p:nvPr>
            <p:ph type="ftr" sz="quarter" idx="11"/>
          </p:nvPr>
        </p:nvSpPr>
        <p:spPr/>
        <p:txBody>
          <a:bodyPr/>
          <a:p>
            <a:pPr lvl="0" fontAlgn="base"/>
            <a:endParaRPr lang="zh-CN" altLang="en-US" strike="noStrike" noProof="1">
              <a:latin typeface="Arial" panose="020B0604020202020204" pitchFamily="34" charset="0"/>
            </a:endParaRPr>
          </a:p>
        </p:txBody>
      </p:sp>
      <p:sp>
        <p:nvSpPr>
          <p:cNvPr id="9" name="灯片编号占位符 8"/>
          <p:cNvSpPr>
            <a:spLocks noGrp="1"/>
          </p:cNvSpPr>
          <p:nvPr>
            <p:ph type="sldNum" sz="quarter" idx="12"/>
          </p:nvPr>
        </p:nvSpPr>
        <p:spPr/>
        <p:txBody>
          <a:bodyPr/>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latin typeface="Arial" panose="020B0604020202020204" pitchFamily="34" charset="0"/>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日期占位符 2"/>
          <p:cNvSpPr>
            <a:spLocks noGrp="1"/>
          </p:cNvSpPr>
          <p:nvPr>
            <p:ph type="dt" sz="half" idx="10"/>
          </p:nvPr>
        </p:nvSpPr>
        <p:spPr/>
        <p:txBody>
          <a:bodyPr/>
          <a:p>
            <a:pPr lvl="0" fontAlgn="base"/>
            <a:endParaRPr lang="zh-CN" altLang="en-US" strike="noStrike" noProof="1">
              <a:latin typeface="Arial" panose="020B0604020202020204" pitchFamily="34" charset="0"/>
            </a:endParaRPr>
          </a:p>
        </p:txBody>
      </p:sp>
      <p:sp>
        <p:nvSpPr>
          <p:cNvPr id="4" name="页脚占位符 3"/>
          <p:cNvSpPr>
            <a:spLocks noGrp="1"/>
          </p:cNvSpPr>
          <p:nvPr>
            <p:ph type="ftr" sz="quarter" idx="11"/>
          </p:nvPr>
        </p:nvSpPr>
        <p:spPr/>
        <p:txBody>
          <a:bodyPr/>
          <a:p>
            <a:pPr lvl="0" fontAlgn="base"/>
            <a:endParaRPr lang="zh-CN" altLang="en-US" strike="noStrike" noProof="1">
              <a:latin typeface="Arial" panose="020B0604020202020204" pitchFamily="34" charset="0"/>
            </a:endParaRPr>
          </a:p>
        </p:txBody>
      </p:sp>
      <p:sp>
        <p:nvSpPr>
          <p:cNvPr id="5" name="灯片编号占位符 4"/>
          <p:cNvSpPr>
            <a:spLocks noGrp="1"/>
          </p:cNvSpPr>
          <p:nvPr>
            <p:ph type="sldNum" sz="quarter" idx="12"/>
          </p:nvPr>
        </p:nvSpPr>
        <p:spPr/>
        <p:txBody>
          <a:bodyPr/>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latin typeface="Arial" panose="020B0604020202020204" pitchFamily="34" charset="0"/>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lvl="0" fontAlgn="base"/>
            <a:endParaRPr lang="zh-CN" altLang="en-US" strike="noStrike" noProof="1">
              <a:latin typeface="Arial" panose="020B0604020202020204" pitchFamily="34" charset="0"/>
            </a:endParaRPr>
          </a:p>
        </p:txBody>
      </p:sp>
      <p:sp>
        <p:nvSpPr>
          <p:cNvPr id="3" name="页脚占位符 2"/>
          <p:cNvSpPr>
            <a:spLocks noGrp="1"/>
          </p:cNvSpPr>
          <p:nvPr>
            <p:ph type="ftr" sz="quarter" idx="11"/>
          </p:nvPr>
        </p:nvSpPr>
        <p:spPr/>
        <p:txBody>
          <a:bodyPr/>
          <a:p>
            <a:pPr lvl="0" fontAlgn="base"/>
            <a:endParaRPr lang="zh-CN" altLang="en-US" strike="noStrike" noProof="1">
              <a:latin typeface="Arial" panose="020B0604020202020204" pitchFamily="34" charset="0"/>
            </a:endParaRPr>
          </a:p>
        </p:txBody>
      </p:sp>
      <p:sp>
        <p:nvSpPr>
          <p:cNvPr id="4" name="灯片编号占位符 3"/>
          <p:cNvSpPr>
            <a:spLocks noGrp="1"/>
          </p:cNvSpPr>
          <p:nvPr>
            <p:ph type="sldNum" sz="quarter" idx="12"/>
          </p:nvPr>
        </p:nvSpPr>
        <p:spPr/>
        <p:txBody>
          <a:bodyPr/>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latin typeface="Arial" panose="020B0604020202020204" pitchFamily="34" charset="0"/>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smtClean="0"/>
              <a:t>单击此处编辑母版文本样式</a:t>
            </a:r>
            <a:endParaRPr lang="zh-CN" altLang="en-US" strike="noStrike" noProof="1" smtClean="0"/>
          </a:p>
        </p:txBody>
      </p:sp>
      <p:sp>
        <p:nvSpPr>
          <p:cNvPr id="4" name="日期占位符 3"/>
          <p:cNvSpPr>
            <a:spLocks noGrp="1"/>
          </p:cNvSpPr>
          <p:nvPr>
            <p:ph type="dt" sz="half" idx="10"/>
          </p:nvPr>
        </p:nvSpPr>
        <p:spPr/>
        <p:txBody>
          <a:bodyPr/>
          <a:p>
            <a:pPr lvl="0" fontAlgn="base"/>
            <a:endParaRPr lang="zh-CN" altLang="en-US" strike="noStrike" noProof="1">
              <a:latin typeface="Arial" panose="020B0604020202020204"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a:latin typeface="Arial" panose="020B0604020202020204"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latin typeface="Arial" panose="020B0604020202020204" pitchFamily="34" charset="0"/>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lvl="0" fontAlgn="base"/>
            <a:endParaRPr lang="zh-CN" altLang="en-US" strike="noStrike" noProof="1">
              <a:latin typeface="Arial" panose="020B0604020202020204"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a:latin typeface="Arial" panose="020B0604020202020204"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latin typeface="Arial" panose="020B0604020202020204" pitchFamily="34" charset="0"/>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lvl="0" fontAlgn="base"/>
            <a:endParaRPr lang="zh-CN" altLang="en-US" strike="noStrike" noProof="1">
              <a:latin typeface="Arial" panose="020B0604020202020204"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a:latin typeface="Arial" panose="020B0604020202020204"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latin typeface="Arial" panose="020B0604020202020204" pitchFamily="34" charset="0"/>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a:latin typeface="Arial" panose="020B0604020202020204"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a:latin typeface="Arial" panose="020B0604020202020204"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latin typeface="Arial" panose="020B0604020202020204" pitchFamily="34" charset="0"/>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457200" y="274638"/>
            <a:ext cx="6052930" cy="5851525"/>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a:latin typeface="Arial" panose="020B0604020202020204"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a:latin typeface="Arial" panose="020B0604020202020204"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latin typeface="Arial" panose="020B0604020202020204" pitchFamily="34" charset="0"/>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pPr fontAlgn="base"/>
            <a:r>
              <a:rPr lang="zh-CN" altLang="en-US" strike="noStrike" noProof="1" smtClean="0"/>
              <a:t>单击此处编辑母版标题样式</a:t>
            </a:r>
            <a:endParaRPr lang="zh-CN" altLang="en-US" strike="noStrike" noProof="1"/>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base"/>
            <a:r>
              <a:rPr lang="zh-CN" altLang="en-US" strike="noStrike" noProof="1" smtClean="0"/>
              <a:t>单击此处编辑母版副标题样式</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a:latin typeface="Arial" panose="020B0604020202020204"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a:latin typeface="Arial" panose="020B0604020202020204"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latin typeface="Arial" panose="020B0604020202020204" pitchFamily="34" charset="0"/>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a:latin typeface="Arial" panose="020B0604020202020204"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a:latin typeface="Arial" panose="020B0604020202020204"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latin typeface="Arial" panose="020B0604020202020204" pitchFamily="34" charset="0"/>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smtClean="0"/>
              <a:t>单击此处编辑母版文本样式</a:t>
            </a:r>
            <a:endParaRPr lang="zh-CN" altLang="en-US" strike="noStrike" noProof="1" smtClean="0"/>
          </a:p>
        </p:txBody>
      </p:sp>
      <p:sp>
        <p:nvSpPr>
          <p:cNvPr id="4" name="日期占位符 3"/>
          <p:cNvSpPr>
            <a:spLocks noGrp="1"/>
          </p:cNvSpPr>
          <p:nvPr>
            <p:ph type="dt" sz="half" idx="10"/>
          </p:nvPr>
        </p:nvSpPr>
        <p:spPr/>
        <p:txBody>
          <a:bodyPr/>
          <a:p>
            <a:pPr lvl="0" fontAlgn="base"/>
            <a:endParaRPr lang="zh-CN" altLang="en-US" strike="noStrike" noProof="1">
              <a:latin typeface="Arial" panose="020B0604020202020204"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a:latin typeface="Arial" panose="020B0604020202020204"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latin typeface="Arial" panose="020B0604020202020204" pitchFamily="34" charset="0"/>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457200" y="1600200"/>
            <a:ext cx="4032504" cy="4525963"/>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54296" y="1600200"/>
            <a:ext cx="4032504" cy="4525963"/>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p:txBody>
          <a:bodyPr/>
          <a:p>
            <a:pPr lvl="0" fontAlgn="base"/>
            <a:endParaRPr lang="zh-CN" altLang="en-US" strike="noStrike" noProof="1">
              <a:latin typeface="Arial" panose="020B0604020202020204"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a:latin typeface="Arial" panose="020B0604020202020204"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latin typeface="Arial" panose="020B0604020202020204" pitchFamily="34" charset="0"/>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890081" y="2665379"/>
            <a:ext cx="3655181"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4692704" y="2665379"/>
            <a:ext cx="3673182"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7" name="日期占位符 6"/>
          <p:cNvSpPr>
            <a:spLocks noGrp="1"/>
          </p:cNvSpPr>
          <p:nvPr>
            <p:ph type="dt" sz="half" idx="10"/>
          </p:nvPr>
        </p:nvSpPr>
        <p:spPr/>
        <p:txBody>
          <a:bodyPr/>
          <a:p>
            <a:pPr lvl="0" fontAlgn="base"/>
            <a:endParaRPr lang="zh-CN" altLang="en-US" strike="noStrike" noProof="1">
              <a:latin typeface="Arial" panose="020B0604020202020204" pitchFamily="34" charset="0"/>
            </a:endParaRPr>
          </a:p>
        </p:txBody>
      </p:sp>
      <p:sp>
        <p:nvSpPr>
          <p:cNvPr id="8" name="页脚占位符 7"/>
          <p:cNvSpPr>
            <a:spLocks noGrp="1"/>
          </p:cNvSpPr>
          <p:nvPr>
            <p:ph type="ftr" sz="quarter" idx="11"/>
          </p:nvPr>
        </p:nvSpPr>
        <p:spPr/>
        <p:txBody>
          <a:bodyPr/>
          <a:p>
            <a:pPr lvl="0" fontAlgn="base"/>
            <a:endParaRPr lang="zh-CN" altLang="en-US" strike="noStrike" noProof="1">
              <a:latin typeface="Arial" panose="020B0604020202020204" pitchFamily="34" charset="0"/>
            </a:endParaRPr>
          </a:p>
        </p:txBody>
      </p:sp>
      <p:sp>
        <p:nvSpPr>
          <p:cNvPr id="9" name="灯片编号占位符 8"/>
          <p:cNvSpPr>
            <a:spLocks noGrp="1"/>
          </p:cNvSpPr>
          <p:nvPr>
            <p:ph type="sldNum" sz="quarter" idx="12"/>
          </p:nvPr>
        </p:nvSpPr>
        <p:spPr/>
        <p:txBody>
          <a:bodyPr/>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latin typeface="Arial" panose="020B0604020202020204" pitchFamily="34" charset="0"/>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日期占位符 2"/>
          <p:cNvSpPr>
            <a:spLocks noGrp="1"/>
          </p:cNvSpPr>
          <p:nvPr>
            <p:ph type="dt" sz="half" idx="10"/>
          </p:nvPr>
        </p:nvSpPr>
        <p:spPr/>
        <p:txBody>
          <a:bodyPr/>
          <a:p>
            <a:pPr lvl="0" fontAlgn="base"/>
            <a:endParaRPr lang="zh-CN" altLang="en-US" strike="noStrike" noProof="1">
              <a:latin typeface="Arial" panose="020B0604020202020204" pitchFamily="34" charset="0"/>
            </a:endParaRPr>
          </a:p>
        </p:txBody>
      </p:sp>
      <p:sp>
        <p:nvSpPr>
          <p:cNvPr id="4" name="页脚占位符 3"/>
          <p:cNvSpPr>
            <a:spLocks noGrp="1"/>
          </p:cNvSpPr>
          <p:nvPr>
            <p:ph type="ftr" sz="quarter" idx="11"/>
          </p:nvPr>
        </p:nvSpPr>
        <p:spPr/>
        <p:txBody>
          <a:bodyPr/>
          <a:p>
            <a:pPr lvl="0" fontAlgn="base"/>
            <a:endParaRPr lang="zh-CN" altLang="en-US" strike="noStrike" noProof="1">
              <a:latin typeface="Arial" panose="020B0604020202020204" pitchFamily="34" charset="0"/>
            </a:endParaRPr>
          </a:p>
        </p:txBody>
      </p:sp>
      <p:sp>
        <p:nvSpPr>
          <p:cNvPr id="5" name="灯片编号占位符 4"/>
          <p:cNvSpPr>
            <a:spLocks noGrp="1"/>
          </p:cNvSpPr>
          <p:nvPr>
            <p:ph type="sldNum" sz="quarter" idx="12"/>
          </p:nvPr>
        </p:nvSpPr>
        <p:spPr/>
        <p:txBody>
          <a:bodyPr/>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latin typeface="Arial" panose="020B0604020202020204" pitchFamily="34" charset="0"/>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457200" y="1600200"/>
            <a:ext cx="4032504" cy="4525963"/>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54296" y="1600200"/>
            <a:ext cx="4032504" cy="4525963"/>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p:txBody>
          <a:bodyPr/>
          <a:p>
            <a:pPr lvl="0" fontAlgn="base"/>
            <a:endParaRPr lang="zh-CN" altLang="en-US" strike="noStrike" noProof="1">
              <a:latin typeface="Arial" panose="020B0604020202020204"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a:latin typeface="Arial" panose="020B0604020202020204"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latin typeface="Arial" panose="020B0604020202020204" pitchFamily="34" charset="0"/>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lvl="0" fontAlgn="base"/>
            <a:endParaRPr lang="zh-CN" altLang="en-US" strike="noStrike" noProof="1">
              <a:latin typeface="Arial" panose="020B0604020202020204" pitchFamily="34" charset="0"/>
            </a:endParaRPr>
          </a:p>
        </p:txBody>
      </p:sp>
      <p:sp>
        <p:nvSpPr>
          <p:cNvPr id="3" name="页脚占位符 2"/>
          <p:cNvSpPr>
            <a:spLocks noGrp="1"/>
          </p:cNvSpPr>
          <p:nvPr>
            <p:ph type="ftr" sz="quarter" idx="11"/>
          </p:nvPr>
        </p:nvSpPr>
        <p:spPr/>
        <p:txBody>
          <a:bodyPr/>
          <a:p>
            <a:pPr lvl="0" fontAlgn="base"/>
            <a:endParaRPr lang="zh-CN" altLang="en-US" strike="noStrike" noProof="1">
              <a:latin typeface="Arial" panose="020B0604020202020204" pitchFamily="34" charset="0"/>
            </a:endParaRPr>
          </a:p>
        </p:txBody>
      </p:sp>
      <p:sp>
        <p:nvSpPr>
          <p:cNvPr id="4" name="灯片编号占位符 3"/>
          <p:cNvSpPr>
            <a:spLocks noGrp="1"/>
          </p:cNvSpPr>
          <p:nvPr>
            <p:ph type="sldNum" sz="quarter" idx="12"/>
          </p:nvPr>
        </p:nvSpPr>
        <p:spPr/>
        <p:txBody>
          <a:bodyPr/>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latin typeface="Arial" panose="020B0604020202020204" pitchFamily="34" charset="0"/>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lvl="0" fontAlgn="base"/>
            <a:endParaRPr lang="zh-CN" altLang="en-US" strike="noStrike" noProof="1">
              <a:latin typeface="Arial" panose="020B0604020202020204"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a:latin typeface="Arial" panose="020B0604020202020204"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latin typeface="Arial" panose="020B0604020202020204" pitchFamily="34" charset="0"/>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lvl="0" fontAlgn="base"/>
            <a:endParaRPr lang="zh-CN" altLang="en-US" strike="noStrike" noProof="1">
              <a:latin typeface="Arial" panose="020B0604020202020204"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a:latin typeface="Arial" panose="020B0604020202020204"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latin typeface="Arial" panose="020B0604020202020204" pitchFamily="34" charset="0"/>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a:latin typeface="Arial" panose="020B0604020202020204"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a:latin typeface="Arial" panose="020B0604020202020204"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latin typeface="Arial" panose="020B0604020202020204" pitchFamily="34" charset="0"/>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457200" y="274638"/>
            <a:ext cx="6052930" cy="5851525"/>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a:latin typeface="Arial" panose="020B0604020202020204"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a:latin typeface="Arial" panose="020B0604020202020204"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latin typeface="Arial" panose="020B0604020202020204" pitchFamily="34" charset="0"/>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pPr fontAlgn="base"/>
            <a:r>
              <a:rPr lang="zh-CN" altLang="en-US" strike="noStrike" noProof="1" smtClean="0"/>
              <a:t>单击此处编辑母版标题样式</a:t>
            </a:r>
            <a:endParaRPr lang="zh-CN" altLang="en-US" strike="noStrike" noProof="1"/>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base"/>
            <a:r>
              <a:rPr lang="zh-CN" altLang="en-US" strike="noStrike" noProof="1" smtClean="0"/>
              <a:t>单击此处编辑母版副标题样式</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a:latin typeface="Arial" panose="020B0604020202020204"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a:latin typeface="Arial" panose="020B0604020202020204"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latin typeface="Arial" panose="020B0604020202020204" pitchFamily="34" charset="0"/>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a:latin typeface="Arial" panose="020B0604020202020204"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a:latin typeface="Arial" panose="020B0604020202020204"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latin typeface="Arial" panose="020B0604020202020204" pitchFamily="34" charset="0"/>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smtClean="0"/>
              <a:t>单击此处编辑母版文本样式</a:t>
            </a:r>
            <a:endParaRPr lang="zh-CN" altLang="en-US" strike="noStrike" noProof="1" smtClean="0"/>
          </a:p>
        </p:txBody>
      </p:sp>
      <p:sp>
        <p:nvSpPr>
          <p:cNvPr id="4" name="日期占位符 3"/>
          <p:cNvSpPr>
            <a:spLocks noGrp="1"/>
          </p:cNvSpPr>
          <p:nvPr>
            <p:ph type="dt" sz="half" idx="10"/>
          </p:nvPr>
        </p:nvSpPr>
        <p:spPr/>
        <p:txBody>
          <a:bodyPr/>
          <a:p>
            <a:pPr lvl="0" fontAlgn="base"/>
            <a:endParaRPr lang="zh-CN" altLang="en-US" strike="noStrike" noProof="1">
              <a:latin typeface="Arial" panose="020B0604020202020204"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a:latin typeface="Arial" panose="020B0604020202020204"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latin typeface="Arial" panose="020B0604020202020204" pitchFamily="34" charset="0"/>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457200" y="1600200"/>
            <a:ext cx="4032504" cy="4525963"/>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54296" y="1600200"/>
            <a:ext cx="4032504" cy="4525963"/>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p:txBody>
          <a:bodyPr/>
          <a:p>
            <a:pPr lvl="0" fontAlgn="base"/>
            <a:endParaRPr lang="zh-CN" altLang="en-US" strike="noStrike" noProof="1">
              <a:latin typeface="Arial" panose="020B0604020202020204"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a:latin typeface="Arial" panose="020B0604020202020204"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latin typeface="Arial" panose="020B0604020202020204" pitchFamily="34" charset="0"/>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890081" y="2665379"/>
            <a:ext cx="3655181"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4692704" y="2665379"/>
            <a:ext cx="3673182"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7" name="日期占位符 6"/>
          <p:cNvSpPr>
            <a:spLocks noGrp="1"/>
          </p:cNvSpPr>
          <p:nvPr>
            <p:ph type="dt" sz="half" idx="10"/>
          </p:nvPr>
        </p:nvSpPr>
        <p:spPr/>
        <p:txBody>
          <a:bodyPr/>
          <a:p>
            <a:pPr lvl="0" fontAlgn="base"/>
            <a:endParaRPr lang="zh-CN" altLang="en-US" strike="noStrike" noProof="1">
              <a:latin typeface="Arial" panose="020B0604020202020204" pitchFamily="34" charset="0"/>
            </a:endParaRPr>
          </a:p>
        </p:txBody>
      </p:sp>
      <p:sp>
        <p:nvSpPr>
          <p:cNvPr id="8" name="页脚占位符 7"/>
          <p:cNvSpPr>
            <a:spLocks noGrp="1"/>
          </p:cNvSpPr>
          <p:nvPr>
            <p:ph type="ftr" sz="quarter" idx="11"/>
          </p:nvPr>
        </p:nvSpPr>
        <p:spPr/>
        <p:txBody>
          <a:bodyPr/>
          <a:p>
            <a:pPr lvl="0" fontAlgn="base"/>
            <a:endParaRPr lang="zh-CN" altLang="en-US" strike="noStrike" noProof="1">
              <a:latin typeface="Arial" panose="020B0604020202020204" pitchFamily="34" charset="0"/>
            </a:endParaRPr>
          </a:p>
        </p:txBody>
      </p:sp>
      <p:sp>
        <p:nvSpPr>
          <p:cNvPr id="9" name="灯片编号占位符 8"/>
          <p:cNvSpPr>
            <a:spLocks noGrp="1"/>
          </p:cNvSpPr>
          <p:nvPr>
            <p:ph type="sldNum" sz="quarter" idx="12"/>
          </p:nvPr>
        </p:nvSpPr>
        <p:spPr/>
        <p:txBody>
          <a:bodyPr/>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latin typeface="Arial" panose="020B0604020202020204" pitchFamily="34" charset="0"/>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890081" y="2665379"/>
            <a:ext cx="3655181"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4692704" y="2665379"/>
            <a:ext cx="3673182"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7" name="日期占位符 6"/>
          <p:cNvSpPr>
            <a:spLocks noGrp="1"/>
          </p:cNvSpPr>
          <p:nvPr>
            <p:ph type="dt" sz="half" idx="10"/>
          </p:nvPr>
        </p:nvSpPr>
        <p:spPr/>
        <p:txBody>
          <a:bodyPr/>
          <a:p>
            <a:pPr lvl="0" fontAlgn="base"/>
            <a:endParaRPr lang="zh-CN" altLang="en-US" strike="noStrike" noProof="1">
              <a:latin typeface="Arial" panose="020B0604020202020204" pitchFamily="34" charset="0"/>
            </a:endParaRPr>
          </a:p>
        </p:txBody>
      </p:sp>
      <p:sp>
        <p:nvSpPr>
          <p:cNvPr id="8" name="页脚占位符 7"/>
          <p:cNvSpPr>
            <a:spLocks noGrp="1"/>
          </p:cNvSpPr>
          <p:nvPr>
            <p:ph type="ftr" sz="quarter" idx="11"/>
          </p:nvPr>
        </p:nvSpPr>
        <p:spPr/>
        <p:txBody>
          <a:bodyPr/>
          <a:p>
            <a:pPr lvl="0" fontAlgn="base"/>
            <a:endParaRPr lang="zh-CN" altLang="en-US" strike="noStrike" noProof="1">
              <a:latin typeface="Arial" panose="020B0604020202020204" pitchFamily="34" charset="0"/>
            </a:endParaRPr>
          </a:p>
        </p:txBody>
      </p:sp>
      <p:sp>
        <p:nvSpPr>
          <p:cNvPr id="9" name="灯片编号占位符 8"/>
          <p:cNvSpPr>
            <a:spLocks noGrp="1"/>
          </p:cNvSpPr>
          <p:nvPr>
            <p:ph type="sldNum" sz="quarter" idx="12"/>
          </p:nvPr>
        </p:nvSpPr>
        <p:spPr/>
        <p:txBody>
          <a:bodyPr/>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latin typeface="Arial" panose="020B0604020202020204" pitchFamily="34" charset="0"/>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日期占位符 2"/>
          <p:cNvSpPr>
            <a:spLocks noGrp="1"/>
          </p:cNvSpPr>
          <p:nvPr>
            <p:ph type="dt" sz="half" idx="10"/>
          </p:nvPr>
        </p:nvSpPr>
        <p:spPr/>
        <p:txBody>
          <a:bodyPr/>
          <a:p>
            <a:pPr lvl="0" fontAlgn="base"/>
            <a:endParaRPr lang="zh-CN" altLang="en-US" strike="noStrike" noProof="1">
              <a:latin typeface="Arial" panose="020B0604020202020204" pitchFamily="34" charset="0"/>
            </a:endParaRPr>
          </a:p>
        </p:txBody>
      </p:sp>
      <p:sp>
        <p:nvSpPr>
          <p:cNvPr id="4" name="页脚占位符 3"/>
          <p:cNvSpPr>
            <a:spLocks noGrp="1"/>
          </p:cNvSpPr>
          <p:nvPr>
            <p:ph type="ftr" sz="quarter" idx="11"/>
          </p:nvPr>
        </p:nvSpPr>
        <p:spPr/>
        <p:txBody>
          <a:bodyPr/>
          <a:p>
            <a:pPr lvl="0" fontAlgn="base"/>
            <a:endParaRPr lang="zh-CN" altLang="en-US" strike="noStrike" noProof="1">
              <a:latin typeface="Arial" panose="020B0604020202020204" pitchFamily="34" charset="0"/>
            </a:endParaRPr>
          </a:p>
        </p:txBody>
      </p:sp>
      <p:sp>
        <p:nvSpPr>
          <p:cNvPr id="5" name="灯片编号占位符 4"/>
          <p:cNvSpPr>
            <a:spLocks noGrp="1"/>
          </p:cNvSpPr>
          <p:nvPr>
            <p:ph type="sldNum" sz="quarter" idx="12"/>
          </p:nvPr>
        </p:nvSpPr>
        <p:spPr/>
        <p:txBody>
          <a:bodyPr/>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latin typeface="Arial" panose="020B0604020202020204" pitchFamily="34" charset="0"/>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lvl="0" fontAlgn="base"/>
            <a:endParaRPr lang="zh-CN" altLang="en-US" strike="noStrike" noProof="1">
              <a:latin typeface="Arial" panose="020B0604020202020204" pitchFamily="34" charset="0"/>
            </a:endParaRPr>
          </a:p>
        </p:txBody>
      </p:sp>
      <p:sp>
        <p:nvSpPr>
          <p:cNvPr id="3" name="页脚占位符 2"/>
          <p:cNvSpPr>
            <a:spLocks noGrp="1"/>
          </p:cNvSpPr>
          <p:nvPr>
            <p:ph type="ftr" sz="quarter" idx="11"/>
          </p:nvPr>
        </p:nvSpPr>
        <p:spPr/>
        <p:txBody>
          <a:bodyPr/>
          <a:p>
            <a:pPr lvl="0" fontAlgn="base"/>
            <a:endParaRPr lang="zh-CN" altLang="en-US" strike="noStrike" noProof="1">
              <a:latin typeface="Arial" panose="020B0604020202020204" pitchFamily="34" charset="0"/>
            </a:endParaRPr>
          </a:p>
        </p:txBody>
      </p:sp>
      <p:sp>
        <p:nvSpPr>
          <p:cNvPr id="4" name="灯片编号占位符 3"/>
          <p:cNvSpPr>
            <a:spLocks noGrp="1"/>
          </p:cNvSpPr>
          <p:nvPr>
            <p:ph type="sldNum" sz="quarter" idx="12"/>
          </p:nvPr>
        </p:nvSpPr>
        <p:spPr/>
        <p:txBody>
          <a:bodyPr/>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latin typeface="Arial" panose="020B0604020202020204" pitchFamily="34" charset="0"/>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lvl="0" fontAlgn="base"/>
            <a:endParaRPr lang="zh-CN" altLang="en-US" strike="noStrike" noProof="1">
              <a:latin typeface="Arial" panose="020B0604020202020204"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a:latin typeface="Arial" panose="020B0604020202020204"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latin typeface="Arial" panose="020B0604020202020204" pitchFamily="34" charset="0"/>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lvl="0" fontAlgn="base"/>
            <a:endParaRPr lang="zh-CN" altLang="en-US" strike="noStrike" noProof="1">
              <a:latin typeface="Arial" panose="020B0604020202020204"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a:latin typeface="Arial" panose="020B0604020202020204"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latin typeface="Arial" panose="020B0604020202020204" pitchFamily="34" charset="0"/>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a:latin typeface="Arial" panose="020B0604020202020204"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a:latin typeface="Arial" panose="020B0604020202020204"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latin typeface="Arial" panose="020B0604020202020204" pitchFamily="34" charset="0"/>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457200" y="274638"/>
            <a:ext cx="6052930" cy="5851525"/>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a:latin typeface="Arial" panose="020B0604020202020204"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a:latin typeface="Arial" panose="020B0604020202020204"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latin typeface="Arial" panose="020B0604020202020204" pitchFamily="34" charset="0"/>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pPr fontAlgn="base"/>
            <a:r>
              <a:rPr lang="zh-CN" altLang="en-US" strike="noStrike" noProof="1" smtClean="0"/>
              <a:t>单击此处编辑母版标题样式</a:t>
            </a:r>
            <a:endParaRPr lang="zh-CN" altLang="en-US" strike="noStrike" noProof="1"/>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base"/>
            <a:r>
              <a:rPr lang="zh-CN" altLang="en-US" strike="noStrike" noProof="1" smtClean="0"/>
              <a:t>单击此处编辑母版副标题样式</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a:latin typeface="Arial" panose="020B0604020202020204"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a:latin typeface="Arial" panose="020B0604020202020204"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latin typeface="Arial" panose="020B0604020202020204" pitchFamily="34" charset="0"/>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a:latin typeface="Arial" panose="020B0604020202020204"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a:latin typeface="Arial" panose="020B0604020202020204"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latin typeface="Arial" panose="020B0604020202020204" pitchFamily="34" charset="0"/>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smtClean="0"/>
              <a:t>单击此处编辑母版文本样式</a:t>
            </a:r>
            <a:endParaRPr lang="zh-CN" altLang="en-US" strike="noStrike" noProof="1" smtClean="0"/>
          </a:p>
        </p:txBody>
      </p:sp>
      <p:sp>
        <p:nvSpPr>
          <p:cNvPr id="4" name="日期占位符 3"/>
          <p:cNvSpPr>
            <a:spLocks noGrp="1"/>
          </p:cNvSpPr>
          <p:nvPr>
            <p:ph type="dt" sz="half" idx="10"/>
          </p:nvPr>
        </p:nvSpPr>
        <p:spPr/>
        <p:txBody>
          <a:bodyPr/>
          <a:p>
            <a:pPr lvl="0" fontAlgn="base"/>
            <a:endParaRPr lang="zh-CN" altLang="en-US" strike="noStrike" noProof="1">
              <a:latin typeface="Arial" panose="020B0604020202020204"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a:latin typeface="Arial" panose="020B0604020202020204"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latin typeface="Arial" panose="020B0604020202020204" pitchFamily="34" charset="0"/>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457200" y="1600200"/>
            <a:ext cx="4032504" cy="4525963"/>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54296" y="1600200"/>
            <a:ext cx="4032504" cy="4525963"/>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p:txBody>
          <a:bodyPr/>
          <a:p>
            <a:pPr lvl="0" fontAlgn="base"/>
            <a:endParaRPr lang="zh-CN" altLang="en-US" strike="noStrike" noProof="1">
              <a:latin typeface="Arial" panose="020B0604020202020204"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a:latin typeface="Arial" panose="020B0604020202020204"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latin typeface="Arial" panose="020B0604020202020204" pitchFamily="34" charset="0"/>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日期占位符 2"/>
          <p:cNvSpPr>
            <a:spLocks noGrp="1"/>
          </p:cNvSpPr>
          <p:nvPr>
            <p:ph type="dt" sz="half" idx="10"/>
          </p:nvPr>
        </p:nvSpPr>
        <p:spPr/>
        <p:txBody>
          <a:bodyPr/>
          <a:p>
            <a:pPr lvl="0" fontAlgn="base"/>
            <a:endParaRPr lang="zh-CN" altLang="en-US" strike="noStrike" noProof="1">
              <a:latin typeface="Arial" panose="020B0604020202020204" pitchFamily="34" charset="0"/>
            </a:endParaRPr>
          </a:p>
        </p:txBody>
      </p:sp>
      <p:sp>
        <p:nvSpPr>
          <p:cNvPr id="4" name="页脚占位符 3"/>
          <p:cNvSpPr>
            <a:spLocks noGrp="1"/>
          </p:cNvSpPr>
          <p:nvPr>
            <p:ph type="ftr" sz="quarter" idx="11"/>
          </p:nvPr>
        </p:nvSpPr>
        <p:spPr/>
        <p:txBody>
          <a:bodyPr/>
          <a:p>
            <a:pPr lvl="0" fontAlgn="base"/>
            <a:endParaRPr lang="zh-CN" altLang="en-US" strike="noStrike" noProof="1">
              <a:latin typeface="Arial" panose="020B0604020202020204" pitchFamily="34" charset="0"/>
            </a:endParaRPr>
          </a:p>
        </p:txBody>
      </p:sp>
      <p:sp>
        <p:nvSpPr>
          <p:cNvPr id="5" name="灯片编号占位符 4"/>
          <p:cNvSpPr>
            <a:spLocks noGrp="1"/>
          </p:cNvSpPr>
          <p:nvPr>
            <p:ph type="sldNum" sz="quarter" idx="12"/>
          </p:nvPr>
        </p:nvSpPr>
        <p:spPr/>
        <p:txBody>
          <a:bodyPr/>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latin typeface="Arial" panose="020B0604020202020204" pitchFamily="34" charset="0"/>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890081" y="2665379"/>
            <a:ext cx="3655181"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4692704" y="2665379"/>
            <a:ext cx="3673182"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7" name="日期占位符 6"/>
          <p:cNvSpPr>
            <a:spLocks noGrp="1"/>
          </p:cNvSpPr>
          <p:nvPr>
            <p:ph type="dt" sz="half" idx="10"/>
          </p:nvPr>
        </p:nvSpPr>
        <p:spPr/>
        <p:txBody>
          <a:bodyPr/>
          <a:p>
            <a:pPr lvl="0" fontAlgn="base"/>
            <a:endParaRPr lang="zh-CN" altLang="en-US" strike="noStrike" noProof="1">
              <a:latin typeface="Arial" panose="020B0604020202020204" pitchFamily="34" charset="0"/>
            </a:endParaRPr>
          </a:p>
        </p:txBody>
      </p:sp>
      <p:sp>
        <p:nvSpPr>
          <p:cNvPr id="8" name="页脚占位符 7"/>
          <p:cNvSpPr>
            <a:spLocks noGrp="1"/>
          </p:cNvSpPr>
          <p:nvPr>
            <p:ph type="ftr" sz="quarter" idx="11"/>
          </p:nvPr>
        </p:nvSpPr>
        <p:spPr/>
        <p:txBody>
          <a:bodyPr/>
          <a:p>
            <a:pPr lvl="0" fontAlgn="base"/>
            <a:endParaRPr lang="zh-CN" altLang="en-US" strike="noStrike" noProof="1">
              <a:latin typeface="Arial" panose="020B0604020202020204" pitchFamily="34" charset="0"/>
            </a:endParaRPr>
          </a:p>
        </p:txBody>
      </p:sp>
      <p:sp>
        <p:nvSpPr>
          <p:cNvPr id="9" name="灯片编号占位符 8"/>
          <p:cNvSpPr>
            <a:spLocks noGrp="1"/>
          </p:cNvSpPr>
          <p:nvPr>
            <p:ph type="sldNum" sz="quarter" idx="12"/>
          </p:nvPr>
        </p:nvSpPr>
        <p:spPr/>
        <p:txBody>
          <a:bodyPr/>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latin typeface="Arial" panose="020B0604020202020204" pitchFamily="34" charset="0"/>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日期占位符 2"/>
          <p:cNvSpPr>
            <a:spLocks noGrp="1"/>
          </p:cNvSpPr>
          <p:nvPr>
            <p:ph type="dt" sz="half" idx="10"/>
          </p:nvPr>
        </p:nvSpPr>
        <p:spPr/>
        <p:txBody>
          <a:bodyPr/>
          <a:p>
            <a:pPr lvl="0" fontAlgn="base"/>
            <a:endParaRPr lang="zh-CN" altLang="en-US" strike="noStrike" noProof="1">
              <a:latin typeface="Arial" panose="020B0604020202020204" pitchFamily="34" charset="0"/>
            </a:endParaRPr>
          </a:p>
        </p:txBody>
      </p:sp>
      <p:sp>
        <p:nvSpPr>
          <p:cNvPr id="4" name="页脚占位符 3"/>
          <p:cNvSpPr>
            <a:spLocks noGrp="1"/>
          </p:cNvSpPr>
          <p:nvPr>
            <p:ph type="ftr" sz="quarter" idx="11"/>
          </p:nvPr>
        </p:nvSpPr>
        <p:spPr/>
        <p:txBody>
          <a:bodyPr/>
          <a:p>
            <a:pPr lvl="0" fontAlgn="base"/>
            <a:endParaRPr lang="zh-CN" altLang="en-US" strike="noStrike" noProof="1">
              <a:latin typeface="Arial" panose="020B0604020202020204" pitchFamily="34" charset="0"/>
            </a:endParaRPr>
          </a:p>
        </p:txBody>
      </p:sp>
      <p:sp>
        <p:nvSpPr>
          <p:cNvPr id="5" name="灯片编号占位符 4"/>
          <p:cNvSpPr>
            <a:spLocks noGrp="1"/>
          </p:cNvSpPr>
          <p:nvPr>
            <p:ph type="sldNum" sz="quarter" idx="12"/>
          </p:nvPr>
        </p:nvSpPr>
        <p:spPr/>
        <p:txBody>
          <a:bodyPr/>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latin typeface="Arial" panose="020B0604020202020204" pitchFamily="34" charset="0"/>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lvl="0" fontAlgn="base"/>
            <a:endParaRPr lang="zh-CN" altLang="en-US" strike="noStrike" noProof="1">
              <a:latin typeface="Arial" panose="020B0604020202020204" pitchFamily="34" charset="0"/>
            </a:endParaRPr>
          </a:p>
        </p:txBody>
      </p:sp>
      <p:sp>
        <p:nvSpPr>
          <p:cNvPr id="3" name="页脚占位符 2"/>
          <p:cNvSpPr>
            <a:spLocks noGrp="1"/>
          </p:cNvSpPr>
          <p:nvPr>
            <p:ph type="ftr" sz="quarter" idx="11"/>
          </p:nvPr>
        </p:nvSpPr>
        <p:spPr/>
        <p:txBody>
          <a:bodyPr/>
          <a:p>
            <a:pPr lvl="0" fontAlgn="base"/>
            <a:endParaRPr lang="zh-CN" altLang="en-US" strike="noStrike" noProof="1">
              <a:latin typeface="Arial" panose="020B0604020202020204" pitchFamily="34" charset="0"/>
            </a:endParaRPr>
          </a:p>
        </p:txBody>
      </p:sp>
      <p:sp>
        <p:nvSpPr>
          <p:cNvPr id="4" name="灯片编号占位符 3"/>
          <p:cNvSpPr>
            <a:spLocks noGrp="1"/>
          </p:cNvSpPr>
          <p:nvPr>
            <p:ph type="sldNum" sz="quarter" idx="12"/>
          </p:nvPr>
        </p:nvSpPr>
        <p:spPr/>
        <p:txBody>
          <a:bodyPr/>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latin typeface="Arial" panose="020B0604020202020204" pitchFamily="34" charset="0"/>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lvl="0" fontAlgn="base"/>
            <a:endParaRPr lang="zh-CN" altLang="en-US" strike="noStrike" noProof="1">
              <a:latin typeface="Arial" panose="020B0604020202020204"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a:latin typeface="Arial" panose="020B0604020202020204"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latin typeface="Arial" panose="020B0604020202020204" pitchFamily="34" charset="0"/>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lvl="0" fontAlgn="base"/>
            <a:endParaRPr lang="zh-CN" altLang="en-US" strike="noStrike" noProof="1">
              <a:latin typeface="Arial" panose="020B0604020202020204"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a:latin typeface="Arial" panose="020B0604020202020204"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latin typeface="Arial" panose="020B0604020202020204" pitchFamily="34" charset="0"/>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a:latin typeface="Arial" panose="020B0604020202020204"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a:latin typeface="Arial" panose="020B0604020202020204"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latin typeface="Arial" panose="020B0604020202020204" pitchFamily="34" charset="0"/>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457200" y="274638"/>
            <a:ext cx="6052930" cy="5851525"/>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a:latin typeface="Arial" panose="020B0604020202020204"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a:latin typeface="Arial" panose="020B0604020202020204"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latin typeface="Arial" panose="020B0604020202020204" pitchFamily="34" charset="0"/>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lvl="0" fontAlgn="base"/>
            <a:endParaRPr lang="zh-CN" altLang="en-US" strike="noStrike" noProof="1">
              <a:latin typeface="Arial" panose="020B0604020202020204" pitchFamily="34" charset="0"/>
            </a:endParaRPr>
          </a:p>
        </p:txBody>
      </p:sp>
      <p:sp>
        <p:nvSpPr>
          <p:cNvPr id="3" name="页脚占位符 2"/>
          <p:cNvSpPr>
            <a:spLocks noGrp="1"/>
          </p:cNvSpPr>
          <p:nvPr>
            <p:ph type="ftr" sz="quarter" idx="11"/>
          </p:nvPr>
        </p:nvSpPr>
        <p:spPr/>
        <p:txBody>
          <a:bodyPr/>
          <a:p>
            <a:pPr lvl="0" fontAlgn="base"/>
            <a:endParaRPr lang="zh-CN" altLang="en-US" strike="noStrike" noProof="1">
              <a:latin typeface="Arial" panose="020B0604020202020204" pitchFamily="34" charset="0"/>
            </a:endParaRPr>
          </a:p>
        </p:txBody>
      </p:sp>
      <p:sp>
        <p:nvSpPr>
          <p:cNvPr id="4" name="灯片编号占位符 3"/>
          <p:cNvSpPr>
            <a:spLocks noGrp="1"/>
          </p:cNvSpPr>
          <p:nvPr>
            <p:ph type="sldNum" sz="quarter" idx="12"/>
          </p:nvPr>
        </p:nvSpPr>
        <p:spPr/>
        <p:txBody>
          <a:bodyPr/>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latin typeface="Arial" panose="020B0604020202020204" pitchFamily="34" charset="0"/>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lvl="0" fontAlgn="base"/>
            <a:endParaRPr lang="zh-CN" altLang="en-US" strike="noStrike" noProof="1">
              <a:latin typeface="Arial" panose="020B0604020202020204"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a:latin typeface="Arial" panose="020B0604020202020204"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latin typeface="Arial" panose="020B0604020202020204" pitchFamily="34" charset="0"/>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lvl="0" fontAlgn="base"/>
            <a:endParaRPr lang="zh-CN" altLang="en-US" strike="noStrike" noProof="1">
              <a:latin typeface="Arial" panose="020B0604020202020204"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a:latin typeface="Arial" panose="020B0604020202020204"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latin typeface="Arial" panose="020B0604020202020204" pitchFamily="34" charset="0"/>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2" Type="http://schemas.openxmlformats.org/officeDocument/2006/relationships/theme" Target="../theme/theme2.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31.xml"/><Relationship Id="rId8" Type="http://schemas.openxmlformats.org/officeDocument/2006/relationships/slideLayout" Target="../slideLayouts/slideLayout30.xml"/><Relationship Id="rId7" Type="http://schemas.openxmlformats.org/officeDocument/2006/relationships/slideLayout" Target="../slideLayouts/slideLayout29.xml"/><Relationship Id="rId6" Type="http://schemas.openxmlformats.org/officeDocument/2006/relationships/slideLayout" Target="../slideLayouts/slideLayout28.xml"/><Relationship Id="rId5" Type="http://schemas.openxmlformats.org/officeDocument/2006/relationships/slideLayout" Target="../slideLayouts/slideLayout27.xml"/><Relationship Id="rId4" Type="http://schemas.openxmlformats.org/officeDocument/2006/relationships/slideLayout" Target="../slideLayouts/slideLayout26.xml"/><Relationship Id="rId3" Type="http://schemas.openxmlformats.org/officeDocument/2006/relationships/slideLayout" Target="../slideLayouts/slideLayout25.xml"/><Relationship Id="rId2" Type="http://schemas.openxmlformats.org/officeDocument/2006/relationships/slideLayout" Target="../slideLayouts/slideLayout24.xml"/><Relationship Id="rId12" Type="http://schemas.openxmlformats.org/officeDocument/2006/relationships/theme" Target="../theme/theme3.xml"/><Relationship Id="rId11" Type="http://schemas.openxmlformats.org/officeDocument/2006/relationships/slideLayout" Target="../slideLayouts/slideLayout33.xml"/><Relationship Id="rId10" Type="http://schemas.openxmlformats.org/officeDocument/2006/relationships/slideLayout" Target="../slideLayouts/slideLayout32.xml"/><Relationship Id="rId1" Type="http://schemas.openxmlformats.org/officeDocument/2006/relationships/slideLayout" Target="../slideLayouts/slideLayout23.xml"/></Relationships>
</file>

<file path=ppt/slideMasters/_rels/slideMaster4.xml.rels><?xml version="1.0" encoding="UTF-8" standalone="yes"?>
<Relationships xmlns="http://schemas.openxmlformats.org/package/2006/relationships"><Relationship Id="rId9" Type="http://schemas.openxmlformats.org/officeDocument/2006/relationships/slideLayout" Target="../slideLayouts/slideLayout42.xml"/><Relationship Id="rId8" Type="http://schemas.openxmlformats.org/officeDocument/2006/relationships/slideLayout" Target="../slideLayouts/slideLayout41.xml"/><Relationship Id="rId7" Type="http://schemas.openxmlformats.org/officeDocument/2006/relationships/slideLayout" Target="../slideLayouts/slideLayout40.xml"/><Relationship Id="rId6" Type="http://schemas.openxmlformats.org/officeDocument/2006/relationships/slideLayout" Target="../slideLayouts/slideLayout39.xml"/><Relationship Id="rId5" Type="http://schemas.openxmlformats.org/officeDocument/2006/relationships/slideLayout" Target="../slideLayouts/slideLayout38.xml"/><Relationship Id="rId4" Type="http://schemas.openxmlformats.org/officeDocument/2006/relationships/slideLayout" Target="../slideLayouts/slideLayout37.xml"/><Relationship Id="rId3" Type="http://schemas.openxmlformats.org/officeDocument/2006/relationships/slideLayout" Target="../slideLayouts/slideLayout36.xml"/><Relationship Id="rId2" Type="http://schemas.openxmlformats.org/officeDocument/2006/relationships/slideLayout" Target="../slideLayouts/slideLayout35.xml"/><Relationship Id="rId12" Type="http://schemas.openxmlformats.org/officeDocument/2006/relationships/theme" Target="../theme/theme4.xml"/><Relationship Id="rId11" Type="http://schemas.openxmlformats.org/officeDocument/2006/relationships/slideLayout" Target="../slideLayouts/slideLayout44.xml"/><Relationship Id="rId10" Type="http://schemas.openxmlformats.org/officeDocument/2006/relationships/slideLayout" Target="../slideLayouts/slideLayout43.xml"/><Relationship Id="rId1" Type="http://schemas.openxmlformats.org/officeDocument/2006/relationships/slideLayout" Target="../slideLayouts/slideLayout34.xml"/></Relationships>
</file>

<file path=ppt/slideMasters/_rels/slideMaster5.xml.rels><?xml version="1.0" encoding="UTF-8" standalone="yes"?>
<Relationships xmlns="http://schemas.openxmlformats.org/package/2006/relationships"><Relationship Id="rId9" Type="http://schemas.openxmlformats.org/officeDocument/2006/relationships/slideLayout" Target="../slideLayouts/slideLayout53.xml"/><Relationship Id="rId8" Type="http://schemas.openxmlformats.org/officeDocument/2006/relationships/slideLayout" Target="../slideLayouts/slideLayout52.xml"/><Relationship Id="rId7" Type="http://schemas.openxmlformats.org/officeDocument/2006/relationships/slideLayout" Target="../slideLayouts/slideLayout51.xml"/><Relationship Id="rId6" Type="http://schemas.openxmlformats.org/officeDocument/2006/relationships/slideLayout" Target="../slideLayouts/slideLayout50.xml"/><Relationship Id="rId5" Type="http://schemas.openxmlformats.org/officeDocument/2006/relationships/slideLayout" Target="../slideLayouts/slideLayout49.xml"/><Relationship Id="rId4" Type="http://schemas.openxmlformats.org/officeDocument/2006/relationships/slideLayout" Target="../slideLayouts/slideLayout48.xml"/><Relationship Id="rId3" Type="http://schemas.openxmlformats.org/officeDocument/2006/relationships/slideLayout" Target="../slideLayouts/slideLayout47.xml"/><Relationship Id="rId2" Type="http://schemas.openxmlformats.org/officeDocument/2006/relationships/slideLayout" Target="../slideLayouts/slideLayout46.xml"/><Relationship Id="rId12" Type="http://schemas.openxmlformats.org/officeDocument/2006/relationships/theme" Target="../theme/theme5.xml"/><Relationship Id="rId11" Type="http://schemas.openxmlformats.org/officeDocument/2006/relationships/slideLayout" Target="../slideLayouts/slideLayout55.xml"/><Relationship Id="rId10" Type="http://schemas.openxmlformats.org/officeDocument/2006/relationships/slideLayout" Target="../slideLayouts/slideLayout54.xml"/><Relationship Id="rId1" Type="http://schemas.openxmlformats.org/officeDocument/2006/relationships/slideLayout" Target="../slideLayouts/slideLayout45.xml"/></Relationships>
</file>

<file path=ppt/slideMasters/_rels/slideMaster6.xml.rels><?xml version="1.0" encoding="UTF-8" standalone="yes"?>
<Relationships xmlns="http://schemas.openxmlformats.org/package/2006/relationships"><Relationship Id="rId9" Type="http://schemas.openxmlformats.org/officeDocument/2006/relationships/slideLayout" Target="../slideLayouts/slideLayout64.xml"/><Relationship Id="rId8" Type="http://schemas.openxmlformats.org/officeDocument/2006/relationships/slideLayout" Target="../slideLayouts/slideLayout63.xml"/><Relationship Id="rId7" Type="http://schemas.openxmlformats.org/officeDocument/2006/relationships/slideLayout" Target="../slideLayouts/slideLayout62.xml"/><Relationship Id="rId6" Type="http://schemas.openxmlformats.org/officeDocument/2006/relationships/slideLayout" Target="../slideLayouts/slideLayout61.xml"/><Relationship Id="rId5" Type="http://schemas.openxmlformats.org/officeDocument/2006/relationships/slideLayout" Target="../slideLayouts/slideLayout60.xml"/><Relationship Id="rId4" Type="http://schemas.openxmlformats.org/officeDocument/2006/relationships/slideLayout" Target="../slideLayouts/slideLayout59.xml"/><Relationship Id="rId3" Type="http://schemas.openxmlformats.org/officeDocument/2006/relationships/slideLayout" Target="../slideLayouts/slideLayout58.xml"/><Relationship Id="rId2" Type="http://schemas.openxmlformats.org/officeDocument/2006/relationships/slideLayout" Target="../slideLayouts/slideLayout57.xml"/><Relationship Id="rId12" Type="http://schemas.openxmlformats.org/officeDocument/2006/relationships/theme" Target="../theme/theme6.xml"/><Relationship Id="rId11" Type="http://schemas.openxmlformats.org/officeDocument/2006/relationships/slideLayout" Target="../slideLayouts/slideLayout66.xml"/><Relationship Id="rId10" Type="http://schemas.openxmlformats.org/officeDocument/2006/relationships/slideLayout" Target="../slideLayouts/slideLayout65.xml"/><Relationship Id="rId1" Type="http://schemas.openxmlformats.org/officeDocument/2006/relationships/slideLayout" Target="../slideLayouts/slideLayout5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1026" name="标题 1025"/>
          <p:cNvSpPr>
            <a:spLocks noGrp="1"/>
          </p:cNvSpPr>
          <p:nvPr>
            <p:ph type="title"/>
          </p:nvPr>
        </p:nvSpPr>
        <p:spPr>
          <a:xfrm>
            <a:off x="457200" y="274638"/>
            <a:ext cx="8229600" cy="1143000"/>
          </a:xfrm>
          <a:prstGeom prst="rect">
            <a:avLst/>
          </a:prstGeom>
          <a:noFill/>
          <a:ln w="9525">
            <a:noFill/>
          </a:ln>
        </p:spPr>
        <p:txBody>
          <a:bodyPr anchor="ctr" anchorCtr="0"/>
          <a:p>
            <a:pPr lvl="0"/>
            <a:r>
              <a:rPr lang="zh-CN" altLang="en-US"/>
              <a:t>单击此处编辑母版标题样式</a:t>
            </a:r>
            <a:endParaRPr lang="zh-CN" altLang="en-US"/>
          </a:p>
        </p:txBody>
      </p:sp>
      <p:sp>
        <p:nvSpPr>
          <p:cNvPr id="1027" name="文本占位符 1026"/>
          <p:cNvSpPr>
            <a:spLocks noGrp="1"/>
          </p:cNvSpPr>
          <p:nvPr>
            <p:ph type="body"/>
          </p:nvPr>
        </p:nvSpPr>
        <p:spPr>
          <a:xfrm>
            <a:off x="457200" y="1600200"/>
            <a:ext cx="8229600" cy="4525963"/>
          </a:xfrm>
          <a:prstGeom prst="rect">
            <a:avLst/>
          </a:prstGeom>
          <a:noFill/>
          <a:ln w="9525">
            <a:noFill/>
          </a:ln>
        </p:spPr>
        <p:txBody>
          <a:bodyPr anchor="t" anchorCtr="0"/>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1028" name="日期占位符 1027"/>
          <p:cNvSpPr>
            <a:spLocks noGrp="1"/>
          </p:cNvSpPr>
          <p:nvPr>
            <p:ph type="dt" sz="half" idx="2"/>
          </p:nvPr>
        </p:nvSpPr>
        <p:spPr>
          <a:xfrm>
            <a:off x="457200" y="6245225"/>
            <a:ext cx="2133600" cy="476250"/>
          </a:xfrm>
          <a:prstGeom prst="rect">
            <a:avLst/>
          </a:prstGeom>
          <a:noFill/>
          <a:ln w="9525">
            <a:noFill/>
          </a:ln>
        </p:spPr>
        <p:txBody>
          <a:bodyPr/>
          <a:lstStyle>
            <a:lvl1pPr>
              <a:defRPr sz="1400"/>
            </a:lvl1pPr>
          </a:lstStyle>
          <a:p>
            <a:pPr lvl="0" fontAlgn="base"/>
            <a:endParaRPr lang="zh-CN" altLang="en-US" strike="noStrike" noProof="1">
              <a:latin typeface="Arial" panose="020B0604020202020204" pitchFamily="34" charset="0"/>
            </a:endParaRPr>
          </a:p>
        </p:txBody>
      </p:sp>
      <p:sp>
        <p:nvSpPr>
          <p:cNvPr id="1029" name="页脚占位符 1028"/>
          <p:cNvSpPr>
            <a:spLocks noGrp="1"/>
          </p:cNvSpPr>
          <p:nvPr>
            <p:ph type="ftr" sz="quarter" idx="3"/>
          </p:nvPr>
        </p:nvSpPr>
        <p:spPr>
          <a:xfrm>
            <a:off x="3124200" y="6245225"/>
            <a:ext cx="2895600" cy="476250"/>
          </a:xfrm>
          <a:prstGeom prst="rect">
            <a:avLst/>
          </a:prstGeom>
          <a:noFill/>
          <a:ln w="9525">
            <a:noFill/>
          </a:ln>
        </p:spPr>
        <p:txBody>
          <a:bodyPr/>
          <a:lstStyle>
            <a:lvl1pPr algn="ctr">
              <a:defRPr sz="1400"/>
            </a:lvl1pPr>
          </a:lstStyle>
          <a:p>
            <a:pPr lvl="0" fontAlgn="base"/>
            <a:endParaRPr lang="zh-CN" altLang="en-US" strike="noStrike" noProof="1">
              <a:latin typeface="Arial" panose="020B0604020202020204" pitchFamily="34" charset="0"/>
            </a:endParaRPr>
          </a:p>
        </p:txBody>
      </p:sp>
      <p:sp>
        <p:nvSpPr>
          <p:cNvPr id="1030" name="灯片编号占位符 1029"/>
          <p:cNvSpPr>
            <a:spLocks noGrp="1"/>
          </p:cNvSpPr>
          <p:nvPr>
            <p:ph type="sldNum" sz="quarter" idx="4"/>
          </p:nvPr>
        </p:nvSpPr>
        <p:spPr>
          <a:xfrm>
            <a:off x="6553200" y="6245225"/>
            <a:ext cx="2133600" cy="476250"/>
          </a:xfrm>
          <a:prstGeom prst="rect">
            <a:avLst/>
          </a:prstGeom>
          <a:noFill/>
          <a:ln w="9525">
            <a:noFill/>
          </a:ln>
        </p:spPr>
        <p:txBody>
          <a:bodyPr/>
          <a:lstStyle>
            <a:lvl1pPr algn="r">
              <a:defRPr sz="1400"/>
            </a:lvl1pPr>
          </a:lstStyle>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latin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marL="0" lvl="0" indent="0" algn="ctr" defTabSz="91440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p:titleStyle>
    <p:bodyStyle>
      <a:lvl1pPr marL="342900" lvl="0" indent="-342900" algn="l" defTabSz="914400" eaLnBrk="1" fontAlgn="base" latinLnBrk="0" hangingPunct="1">
        <a:lnSpc>
          <a:spcPct val="100000"/>
        </a:lnSpc>
        <a:spcBef>
          <a:spcPct val="20000"/>
        </a:spcBef>
        <a:spcAft>
          <a:spcPct val="0"/>
        </a:spcAft>
        <a:buChar char="•"/>
        <a:defRPr sz="3200" b="0" i="0" u="none" kern="1200" baseline="0">
          <a:solidFill>
            <a:schemeClr val="tx1"/>
          </a:solidFill>
          <a:latin typeface="+mn-lt"/>
          <a:ea typeface="+mn-ea"/>
          <a:cs typeface="+mn-cs"/>
        </a:defRPr>
      </a:lvl1pPr>
      <a:lvl2pPr marL="742950" lvl="1" indent="-285750" algn="l" defTabSz="914400" eaLnBrk="1" fontAlgn="base" latinLnBrk="0" hangingPunct="1">
        <a:lnSpc>
          <a:spcPct val="100000"/>
        </a:lnSpc>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eaLnBrk="1" fontAlgn="base" latinLnBrk="0" hangingPunct="1">
        <a:lnSpc>
          <a:spcPct val="100000"/>
        </a:lnSpc>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2050" name="标题 1025"/>
          <p:cNvSpPr>
            <a:spLocks noGrp="1"/>
          </p:cNvSpPr>
          <p:nvPr>
            <p:ph type="title"/>
          </p:nvPr>
        </p:nvSpPr>
        <p:spPr>
          <a:xfrm>
            <a:off x="457200" y="274638"/>
            <a:ext cx="8229600" cy="1143000"/>
          </a:xfrm>
          <a:prstGeom prst="rect">
            <a:avLst/>
          </a:prstGeom>
          <a:noFill/>
          <a:ln w="9525">
            <a:noFill/>
          </a:ln>
        </p:spPr>
        <p:txBody>
          <a:bodyPr anchor="ctr" anchorCtr="0"/>
          <a:p>
            <a:pPr lvl="0"/>
            <a:r>
              <a:rPr lang="zh-CN" altLang="en-US"/>
              <a:t>单击此处编辑母版标题样式</a:t>
            </a:r>
            <a:endParaRPr lang="zh-CN" altLang="en-US"/>
          </a:p>
        </p:txBody>
      </p:sp>
      <p:sp>
        <p:nvSpPr>
          <p:cNvPr id="2051" name="文本占位符 1026"/>
          <p:cNvSpPr>
            <a:spLocks noGrp="1"/>
          </p:cNvSpPr>
          <p:nvPr>
            <p:ph type="body"/>
          </p:nvPr>
        </p:nvSpPr>
        <p:spPr>
          <a:xfrm>
            <a:off x="457200" y="1600200"/>
            <a:ext cx="8229600" cy="4525963"/>
          </a:xfrm>
          <a:prstGeom prst="rect">
            <a:avLst/>
          </a:prstGeom>
          <a:noFill/>
          <a:ln w="9525">
            <a:noFill/>
          </a:ln>
        </p:spPr>
        <p:txBody>
          <a:bodyPr anchor="t" anchorCtr="0"/>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1028" name="日期占位符 1027"/>
          <p:cNvSpPr>
            <a:spLocks noGrp="1"/>
          </p:cNvSpPr>
          <p:nvPr>
            <p:ph type="dt" sz="half" idx="2"/>
          </p:nvPr>
        </p:nvSpPr>
        <p:spPr>
          <a:xfrm>
            <a:off x="457200" y="6245225"/>
            <a:ext cx="2133600" cy="476250"/>
          </a:xfrm>
          <a:prstGeom prst="rect">
            <a:avLst/>
          </a:prstGeom>
          <a:noFill/>
          <a:ln w="9525">
            <a:noFill/>
          </a:ln>
        </p:spPr>
        <p:txBody>
          <a:bodyPr/>
          <a:lstStyle>
            <a:lvl1pPr>
              <a:defRPr sz="1400"/>
            </a:lvl1pPr>
          </a:lstStyle>
          <a:p>
            <a:pPr lvl="0" fontAlgn="base"/>
            <a:endParaRPr lang="zh-CN" altLang="en-US" strike="noStrike" noProof="1">
              <a:latin typeface="Arial" panose="020B0604020202020204" pitchFamily="34" charset="0"/>
            </a:endParaRPr>
          </a:p>
        </p:txBody>
      </p:sp>
      <p:sp>
        <p:nvSpPr>
          <p:cNvPr id="1029" name="页脚占位符 1028"/>
          <p:cNvSpPr>
            <a:spLocks noGrp="1"/>
          </p:cNvSpPr>
          <p:nvPr>
            <p:ph type="ftr" sz="quarter" idx="3"/>
          </p:nvPr>
        </p:nvSpPr>
        <p:spPr>
          <a:xfrm>
            <a:off x="3124200" y="6245225"/>
            <a:ext cx="2895600" cy="476250"/>
          </a:xfrm>
          <a:prstGeom prst="rect">
            <a:avLst/>
          </a:prstGeom>
          <a:noFill/>
          <a:ln w="9525">
            <a:noFill/>
          </a:ln>
        </p:spPr>
        <p:txBody>
          <a:bodyPr/>
          <a:lstStyle>
            <a:lvl1pPr algn="ctr">
              <a:defRPr sz="1400"/>
            </a:lvl1pPr>
          </a:lstStyle>
          <a:p>
            <a:pPr lvl="0" fontAlgn="base"/>
            <a:endParaRPr lang="zh-CN" altLang="en-US" strike="noStrike" noProof="1">
              <a:latin typeface="Arial" panose="020B0604020202020204" pitchFamily="34" charset="0"/>
            </a:endParaRPr>
          </a:p>
        </p:txBody>
      </p:sp>
      <p:sp>
        <p:nvSpPr>
          <p:cNvPr id="1030" name="灯片编号占位符 1029"/>
          <p:cNvSpPr>
            <a:spLocks noGrp="1"/>
          </p:cNvSpPr>
          <p:nvPr>
            <p:ph type="sldNum" sz="quarter" idx="4"/>
          </p:nvPr>
        </p:nvSpPr>
        <p:spPr>
          <a:xfrm>
            <a:off x="6553200" y="6245225"/>
            <a:ext cx="2133600" cy="476250"/>
          </a:xfrm>
          <a:prstGeom prst="rect">
            <a:avLst/>
          </a:prstGeom>
          <a:noFill/>
          <a:ln w="9525">
            <a:noFill/>
          </a:ln>
        </p:spPr>
        <p:txBody>
          <a:bodyPr/>
          <a:lstStyle>
            <a:lvl1pPr algn="r">
              <a:defRPr sz="1400"/>
            </a:lvl1pPr>
          </a:lstStyle>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latin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marL="0" lvl="0" indent="0" algn="ctr" defTabSz="91440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p:titleStyle>
    <p:bodyStyle>
      <a:lvl1pPr marL="342900" lvl="0" indent="-342900" algn="l" defTabSz="914400" eaLnBrk="1" fontAlgn="base" latinLnBrk="0" hangingPunct="1">
        <a:lnSpc>
          <a:spcPct val="100000"/>
        </a:lnSpc>
        <a:spcBef>
          <a:spcPct val="20000"/>
        </a:spcBef>
        <a:spcAft>
          <a:spcPct val="0"/>
        </a:spcAft>
        <a:buChar char="•"/>
        <a:defRPr sz="3200" b="0" i="0" u="none" kern="1200" baseline="0">
          <a:solidFill>
            <a:schemeClr val="tx1"/>
          </a:solidFill>
          <a:latin typeface="+mn-lt"/>
          <a:ea typeface="+mn-ea"/>
          <a:cs typeface="+mn-cs"/>
        </a:defRPr>
      </a:lvl1pPr>
      <a:lvl2pPr marL="742950" lvl="1" indent="-285750" algn="l" defTabSz="914400" eaLnBrk="1" fontAlgn="base" latinLnBrk="0" hangingPunct="1">
        <a:lnSpc>
          <a:spcPct val="100000"/>
        </a:lnSpc>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eaLnBrk="1" fontAlgn="base" latinLnBrk="0" hangingPunct="1">
        <a:lnSpc>
          <a:spcPct val="100000"/>
        </a:lnSpc>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3074" name="标题 1025"/>
          <p:cNvSpPr>
            <a:spLocks noGrp="1"/>
          </p:cNvSpPr>
          <p:nvPr>
            <p:ph type="title"/>
          </p:nvPr>
        </p:nvSpPr>
        <p:spPr>
          <a:xfrm>
            <a:off x="457200" y="274638"/>
            <a:ext cx="8229600" cy="1143000"/>
          </a:xfrm>
          <a:prstGeom prst="rect">
            <a:avLst/>
          </a:prstGeom>
          <a:noFill/>
          <a:ln w="9525">
            <a:noFill/>
          </a:ln>
        </p:spPr>
        <p:txBody>
          <a:bodyPr anchor="ctr" anchorCtr="0"/>
          <a:p>
            <a:pPr lvl="0"/>
            <a:r>
              <a:rPr lang="zh-CN" altLang="en-US"/>
              <a:t>单击此处编辑母版标题样式</a:t>
            </a:r>
            <a:endParaRPr lang="zh-CN" altLang="en-US"/>
          </a:p>
        </p:txBody>
      </p:sp>
      <p:sp>
        <p:nvSpPr>
          <p:cNvPr id="3075" name="文本占位符 1026"/>
          <p:cNvSpPr>
            <a:spLocks noGrp="1"/>
          </p:cNvSpPr>
          <p:nvPr>
            <p:ph type="body"/>
          </p:nvPr>
        </p:nvSpPr>
        <p:spPr>
          <a:xfrm>
            <a:off x="457200" y="1600200"/>
            <a:ext cx="8229600" cy="4525963"/>
          </a:xfrm>
          <a:prstGeom prst="rect">
            <a:avLst/>
          </a:prstGeom>
          <a:noFill/>
          <a:ln w="9525">
            <a:noFill/>
          </a:ln>
        </p:spPr>
        <p:txBody>
          <a:bodyPr anchor="t" anchorCtr="0"/>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1028" name="日期占位符 1027"/>
          <p:cNvSpPr>
            <a:spLocks noGrp="1"/>
          </p:cNvSpPr>
          <p:nvPr>
            <p:ph type="dt" sz="half" idx="2"/>
          </p:nvPr>
        </p:nvSpPr>
        <p:spPr>
          <a:xfrm>
            <a:off x="457200" y="6245225"/>
            <a:ext cx="2133600" cy="476250"/>
          </a:xfrm>
          <a:prstGeom prst="rect">
            <a:avLst/>
          </a:prstGeom>
          <a:noFill/>
          <a:ln w="9525">
            <a:noFill/>
          </a:ln>
        </p:spPr>
        <p:txBody>
          <a:bodyPr/>
          <a:lstStyle>
            <a:lvl1pPr>
              <a:defRPr sz="1400"/>
            </a:lvl1pPr>
          </a:lstStyle>
          <a:p>
            <a:pPr lvl="0" fontAlgn="base"/>
            <a:endParaRPr lang="zh-CN" altLang="en-US" strike="noStrike" noProof="1">
              <a:latin typeface="Arial" panose="020B0604020202020204" pitchFamily="34" charset="0"/>
            </a:endParaRPr>
          </a:p>
        </p:txBody>
      </p:sp>
      <p:sp>
        <p:nvSpPr>
          <p:cNvPr id="1029" name="页脚占位符 1028"/>
          <p:cNvSpPr>
            <a:spLocks noGrp="1"/>
          </p:cNvSpPr>
          <p:nvPr>
            <p:ph type="ftr" sz="quarter" idx="3"/>
          </p:nvPr>
        </p:nvSpPr>
        <p:spPr>
          <a:xfrm>
            <a:off x="3124200" y="6245225"/>
            <a:ext cx="2895600" cy="476250"/>
          </a:xfrm>
          <a:prstGeom prst="rect">
            <a:avLst/>
          </a:prstGeom>
          <a:noFill/>
          <a:ln w="9525">
            <a:noFill/>
          </a:ln>
        </p:spPr>
        <p:txBody>
          <a:bodyPr/>
          <a:lstStyle>
            <a:lvl1pPr algn="ctr">
              <a:defRPr sz="1400"/>
            </a:lvl1pPr>
          </a:lstStyle>
          <a:p>
            <a:pPr lvl="0" fontAlgn="base"/>
            <a:endParaRPr lang="zh-CN" altLang="en-US" strike="noStrike" noProof="1">
              <a:latin typeface="Arial" panose="020B0604020202020204" pitchFamily="34" charset="0"/>
            </a:endParaRPr>
          </a:p>
        </p:txBody>
      </p:sp>
      <p:sp>
        <p:nvSpPr>
          <p:cNvPr id="1030" name="灯片编号占位符 1029"/>
          <p:cNvSpPr>
            <a:spLocks noGrp="1"/>
          </p:cNvSpPr>
          <p:nvPr>
            <p:ph type="sldNum" sz="quarter" idx="4"/>
          </p:nvPr>
        </p:nvSpPr>
        <p:spPr>
          <a:xfrm>
            <a:off x="6553200" y="6245225"/>
            <a:ext cx="2133600" cy="476250"/>
          </a:xfrm>
          <a:prstGeom prst="rect">
            <a:avLst/>
          </a:prstGeom>
          <a:noFill/>
          <a:ln w="9525">
            <a:noFill/>
          </a:ln>
        </p:spPr>
        <p:txBody>
          <a:bodyPr/>
          <a:lstStyle>
            <a:lvl1pPr algn="r">
              <a:defRPr sz="1400"/>
            </a:lvl1pPr>
          </a:lstStyle>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latin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sldNum="0" hdr="0" ftr="0" dt="0"/>
  <p:txStyles>
    <p:titleStyle>
      <a:lvl1pPr marL="0" lvl="0" indent="0" algn="ctr" defTabSz="91440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p:titleStyle>
    <p:bodyStyle>
      <a:lvl1pPr marL="342900" lvl="0" indent="-342900" algn="l" defTabSz="914400" eaLnBrk="1" fontAlgn="base" latinLnBrk="0" hangingPunct="1">
        <a:lnSpc>
          <a:spcPct val="100000"/>
        </a:lnSpc>
        <a:spcBef>
          <a:spcPct val="20000"/>
        </a:spcBef>
        <a:spcAft>
          <a:spcPct val="0"/>
        </a:spcAft>
        <a:buChar char="•"/>
        <a:defRPr sz="3200" b="0" i="0" u="none" kern="1200" baseline="0">
          <a:solidFill>
            <a:schemeClr val="tx1"/>
          </a:solidFill>
          <a:latin typeface="+mn-lt"/>
          <a:ea typeface="+mn-ea"/>
          <a:cs typeface="+mn-cs"/>
        </a:defRPr>
      </a:lvl1pPr>
      <a:lvl2pPr marL="742950" lvl="1" indent="-285750" algn="l" defTabSz="914400" eaLnBrk="1" fontAlgn="base" latinLnBrk="0" hangingPunct="1">
        <a:lnSpc>
          <a:spcPct val="100000"/>
        </a:lnSpc>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eaLnBrk="1" fontAlgn="base" latinLnBrk="0" hangingPunct="1">
        <a:lnSpc>
          <a:spcPct val="100000"/>
        </a:lnSpc>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4098" name="标题 1025"/>
          <p:cNvSpPr>
            <a:spLocks noGrp="1"/>
          </p:cNvSpPr>
          <p:nvPr>
            <p:ph type="title"/>
          </p:nvPr>
        </p:nvSpPr>
        <p:spPr>
          <a:xfrm>
            <a:off x="457200" y="274638"/>
            <a:ext cx="8229600" cy="1143000"/>
          </a:xfrm>
          <a:prstGeom prst="rect">
            <a:avLst/>
          </a:prstGeom>
          <a:noFill/>
          <a:ln w="9525">
            <a:noFill/>
          </a:ln>
        </p:spPr>
        <p:txBody>
          <a:bodyPr anchor="ctr" anchorCtr="0"/>
          <a:p>
            <a:pPr lvl="0"/>
            <a:r>
              <a:rPr lang="zh-CN" altLang="en-US"/>
              <a:t>单击此处编辑母版标题样式</a:t>
            </a:r>
            <a:endParaRPr lang="zh-CN" altLang="en-US"/>
          </a:p>
        </p:txBody>
      </p:sp>
      <p:sp>
        <p:nvSpPr>
          <p:cNvPr id="4099" name="文本占位符 1026"/>
          <p:cNvSpPr>
            <a:spLocks noGrp="1"/>
          </p:cNvSpPr>
          <p:nvPr>
            <p:ph type="body"/>
          </p:nvPr>
        </p:nvSpPr>
        <p:spPr>
          <a:xfrm>
            <a:off x="457200" y="1600200"/>
            <a:ext cx="8229600" cy="4525963"/>
          </a:xfrm>
          <a:prstGeom prst="rect">
            <a:avLst/>
          </a:prstGeom>
          <a:noFill/>
          <a:ln w="9525">
            <a:noFill/>
          </a:ln>
        </p:spPr>
        <p:txBody>
          <a:bodyPr anchor="t" anchorCtr="0"/>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1028" name="日期占位符 1027"/>
          <p:cNvSpPr>
            <a:spLocks noGrp="1"/>
          </p:cNvSpPr>
          <p:nvPr>
            <p:ph type="dt" sz="half" idx="2"/>
          </p:nvPr>
        </p:nvSpPr>
        <p:spPr>
          <a:xfrm>
            <a:off x="457200" y="6245225"/>
            <a:ext cx="2133600" cy="476250"/>
          </a:xfrm>
          <a:prstGeom prst="rect">
            <a:avLst/>
          </a:prstGeom>
          <a:noFill/>
          <a:ln w="9525">
            <a:noFill/>
          </a:ln>
        </p:spPr>
        <p:txBody>
          <a:bodyPr/>
          <a:lstStyle>
            <a:lvl1pPr>
              <a:defRPr sz="1400"/>
            </a:lvl1pPr>
          </a:lstStyle>
          <a:p>
            <a:pPr lvl="0" fontAlgn="base"/>
            <a:endParaRPr lang="zh-CN" altLang="en-US" strike="noStrike" noProof="1">
              <a:latin typeface="Arial" panose="020B0604020202020204" pitchFamily="34" charset="0"/>
            </a:endParaRPr>
          </a:p>
        </p:txBody>
      </p:sp>
      <p:sp>
        <p:nvSpPr>
          <p:cNvPr id="1029" name="页脚占位符 1028"/>
          <p:cNvSpPr>
            <a:spLocks noGrp="1"/>
          </p:cNvSpPr>
          <p:nvPr>
            <p:ph type="ftr" sz="quarter" idx="3"/>
          </p:nvPr>
        </p:nvSpPr>
        <p:spPr>
          <a:xfrm>
            <a:off x="3124200" y="6245225"/>
            <a:ext cx="2895600" cy="476250"/>
          </a:xfrm>
          <a:prstGeom prst="rect">
            <a:avLst/>
          </a:prstGeom>
          <a:noFill/>
          <a:ln w="9525">
            <a:noFill/>
          </a:ln>
        </p:spPr>
        <p:txBody>
          <a:bodyPr/>
          <a:lstStyle>
            <a:lvl1pPr algn="ctr">
              <a:defRPr sz="1400"/>
            </a:lvl1pPr>
          </a:lstStyle>
          <a:p>
            <a:pPr lvl="0" fontAlgn="base"/>
            <a:endParaRPr lang="zh-CN" altLang="en-US" strike="noStrike" noProof="1">
              <a:latin typeface="Arial" panose="020B0604020202020204" pitchFamily="34" charset="0"/>
            </a:endParaRPr>
          </a:p>
        </p:txBody>
      </p:sp>
      <p:sp>
        <p:nvSpPr>
          <p:cNvPr id="1030" name="灯片编号占位符 1029"/>
          <p:cNvSpPr>
            <a:spLocks noGrp="1"/>
          </p:cNvSpPr>
          <p:nvPr>
            <p:ph type="sldNum" sz="quarter" idx="4"/>
          </p:nvPr>
        </p:nvSpPr>
        <p:spPr>
          <a:xfrm>
            <a:off x="6553200" y="6245225"/>
            <a:ext cx="2133600" cy="476250"/>
          </a:xfrm>
          <a:prstGeom prst="rect">
            <a:avLst/>
          </a:prstGeom>
          <a:noFill/>
          <a:ln w="9525">
            <a:noFill/>
          </a:ln>
        </p:spPr>
        <p:txBody>
          <a:bodyPr/>
          <a:lstStyle>
            <a:lvl1pPr algn="r">
              <a:defRPr sz="1400"/>
            </a:lvl1pPr>
          </a:lstStyle>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latin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sldNum="0" hdr="0" ftr="0" dt="0"/>
  <p:txStyles>
    <p:titleStyle>
      <a:lvl1pPr marL="0" lvl="0" indent="0" algn="ctr" defTabSz="91440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p:titleStyle>
    <p:bodyStyle>
      <a:lvl1pPr marL="342900" lvl="0" indent="-342900" algn="l" defTabSz="914400" eaLnBrk="1" fontAlgn="base" latinLnBrk="0" hangingPunct="1">
        <a:lnSpc>
          <a:spcPct val="100000"/>
        </a:lnSpc>
        <a:spcBef>
          <a:spcPct val="20000"/>
        </a:spcBef>
        <a:spcAft>
          <a:spcPct val="0"/>
        </a:spcAft>
        <a:buChar char="•"/>
        <a:defRPr sz="3200" b="0" i="0" u="none" kern="1200" baseline="0">
          <a:solidFill>
            <a:schemeClr val="tx1"/>
          </a:solidFill>
          <a:latin typeface="+mn-lt"/>
          <a:ea typeface="+mn-ea"/>
          <a:cs typeface="+mn-cs"/>
        </a:defRPr>
      </a:lvl1pPr>
      <a:lvl2pPr marL="742950" lvl="1" indent="-285750" algn="l" defTabSz="914400" eaLnBrk="1" fontAlgn="base" latinLnBrk="0" hangingPunct="1">
        <a:lnSpc>
          <a:spcPct val="100000"/>
        </a:lnSpc>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eaLnBrk="1" fontAlgn="base" latinLnBrk="0" hangingPunct="1">
        <a:lnSpc>
          <a:spcPct val="100000"/>
        </a:lnSpc>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5122" name="标题 1025"/>
          <p:cNvSpPr>
            <a:spLocks noGrp="1"/>
          </p:cNvSpPr>
          <p:nvPr>
            <p:ph type="title"/>
          </p:nvPr>
        </p:nvSpPr>
        <p:spPr>
          <a:xfrm>
            <a:off x="457200" y="274638"/>
            <a:ext cx="8229600" cy="1143000"/>
          </a:xfrm>
          <a:prstGeom prst="rect">
            <a:avLst/>
          </a:prstGeom>
          <a:noFill/>
          <a:ln w="9525">
            <a:noFill/>
          </a:ln>
        </p:spPr>
        <p:txBody>
          <a:bodyPr anchor="ctr" anchorCtr="0"/>
          <a:p>
            <a:pPr lvl="0"/>
            <a:r>
              <a:rPr lang="zh-CN" altLang="en-US"/>
              <a:t>单击此处编辑母版标题样式</a:t>
            </a:r>
            <a:endParaRPr lang="zh-CN" altLang="en-US"/>
          </a:p>
        </p:txBody>
      </p:sp>
      <p:sp>
        <p:nvSpPr>
          <p:cNvPr id="5123" name="文本占位符 1026"/>
          <p:cNvSpPr>
            <a:spLocks noGrp="1"/>
          </p:cNvSpPr>
          <p:nvPr>
            <p:ph type="body"/>
          </p:nvPr>
        </p:nvSpPr>
        <p:spPr>
          <a:xfrm>
            <a:off x="457200" y="1600200"/>
            <a:ext cx="8229600" cy="4525963"/>
          </a:xfrm>
          <a:prstGeom prst="rect">
            <a:avLst/>
          </a:prstGeom>
          <a:noFill/>
          <a:ln w="9525">
            <a:noFill/>
          </a:ln>
        </p:spPr>
        <p:txBody>
          <a:bodyPr anchor="t" anchorCtr="0"/>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1028" name="日期占位符 1027"/>
          <p:cNvSpPr>
            <a:spLocks noGrp="1"/>
          </p:cNvSpPr>
          <p:nvPr>
            <p:ph type="dt" sz="half" idx="2"/>
          </p:nvPr>
        </p:nvSpPr>
        <p:spPr>
          <a:xfrm>
            <a:off x="457200" y="6245225"/>
            <a:ext cx="2133600" cy="476250"/>
          </a:xfrm>
          <a:prstGeom prst="rect">
            <a:avLst/>
          </a:prstGeom>
          <a:noFill/>
          <a:ln w="9525">
            <a:noFill/>
          </a:ln>
        </p:spPr>
        <p:txBody>
          <a:bodyPr/>
          <a:lstStyle>
            <a:lvl1pPr>
              <a:defRPr sz="1400"/>
            </a:lvl1pPr>
          </a:lstStyle>
          <a:p>
            <a:pPr lvl="0" fontAlgn="base"/>
            <a:endParaRPr lang="zh-CN" altLang="en-US" strike="noStrike" noProof="1">
              <a:latin typeface="Arial" panose="020B0604020202020204" pitchFamily="34" charset="0"/>
            </a:endParaRPr>
          </a:p>
        </p:txBody>
      </p:sp>
      <p:sp>
        <p:nvSpPr>
          <p:cNvPr id="1029" name="页脚占位符 1028"/>
          <p:cNvSpPr>
            <a:spLocks noGrp="1"/>
          </p:cNvSpPr>
          <p:nvPr>
            <p:ph type="ftr" sz="quarter" idx="3"/>
          </p:nvPr>
        </p:nvSpPr>
        <p:spPr>
          <a:xfrm>
            <a:off x="3124200" y="6245225"/>
            <a:ext cx="2895600" cy="476250"/>
          </a:xfrm>
          <a:prstGeom prst="rect">
            <a:avLst/>
          </a:prstGeom>
          <a:noFill/>
          <a:ln w="9525">
            <a:noFill/>
          </a:ln>
        </p:spPr>
        <p:txBody>
          <a:bodyPr/>
          <a:lstStyle>
            <a:lvl1pPr algn="ctr">
              <a:defRPr sz="1400"/>
            </a:lvl1pPr>
          </a:lstStyle>
          <a:p>
            <a:pPr lvl="0" fontAlgn="base"/>
            <a:endParaRPr lang="zh-CN" altLang="en-US" strike="noStrike" noProof="1">
              <a:latin typeface="Arial" panose="020B0604020202020204" pitchFamily="34" charset="0"/>
            </a:endParaRPr>
          </a:p>
        </p:txBody>
      </p:sp>
      <p:sp>
        <p:nvSpPr>
          <p:cNvPr id="1030" name="灯片编号占位符 1029"/>
          <p:cNvSpPr>
            <a:spLocks noGrp="1"/>
          </p:cNvSpPr>
          <p:nvPr>
            <p:ph type="sldNum" sz="quarter" idx="4"/>
          </p:nvPr>
        </p:nvSpPr>
        <p:spPr>
          <a:xfrm>
            <a:off x="6553200" y="6245225"/>
            <a:ext cx="2133600" cy="476250"/>
          </a:xfrm>
          <a:prstGeom prst="rect">
            <a:avLst/>
          </a:prstGeom>
          <a:noFill/>
          <a:ln w="9525">
            <a:noFill/>
          </a:ln>
        </p:spPr>
        <p:txBody>
          <a:bodyPr/>
          <a:lstStyle>
            <a:lvl1pPr algn="r">
              <a:defRPr sz="1400"/>
            </a:lvl1pPr>
          </a:lstStyle>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latin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sldNum="0" hdr="0" ftr="0" dt="0"/>
  <p:txStyles>
    <p:titleStyle>
      <a:lvl1pPr marL="0" lvl="0" indent="0" algn="ctr" defTabSz="91440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p:titleStyle>
    <p:bodyStyle>
      <a:lvl1pPr marL="342900" lvl="0" indent="-342900" algn="l" defTabSz="914400" eaLnBrk="1" fontAlgn="base" latinLnBrk="0" hangingPunct="1">
        <a:lnSpc>
          <a:spcPct val="100000"/>
        </a:lnSpc>
        <a:spcBef>
          <a:spcPct val="20000"/>
        </a:spcBef>
        <a:spcAft>
          <a:spcPct val="0"/>
        </a:spcAft>
        <a:buChar char="•"/>
        <a:defRPr sz="3200" b="0" i="0" u="none" kern="1200" baseline="0">
          <a:solidFill>
            <a:schemeClr val="tx1"/>
          </a:solidFill>
          <a:latin typeface="+mn-lt"/>
          <a:ea typeface="+mn-ea"/>
          <a:cs typeface="+mn-cs"/>
        </a:defRPr>
      </a:lvl1pPr>
      <a:lvl2pPr marL="742950" lvl="1" indent="-285750" algn="l" defTabSz="914400" eaLnBrk="1" fontAlgn="base" latinLnBrk="0" hangingPunct="1">
        <a:lnSpc>
          <a:spcPct val="100000"/>
        </a:lnSpc>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eaLnBrk="1" fontAlgn="base" latinLnBrk="0" hangingPunct="1">
        <a:lnSpc>
          <a:spcPct val="100000"/>
        </a:lnSpc>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3074" name="标题 1025"/>
          <p:cNvSpPr>
            <a:spLocks noGrp="1"/>
          </p:cNvSpPr>
          <p:nvPr>
            <p:ph type="title"/>
          </p:nvPr>
        </p:nvSpPr>
        <p:spPr>
          <a:xfrm>
            <a:off x="457200" y="274638"/>
            <a:ext cx="8229600" cy="1143000"/>
          </a:xfrm>
          <a:prstGeom prst="rect">
            <a:avLst/>
          </a:prstGeom>
          <a:noFill/>
          <a:ln w="9525">
            <a:noFill/>
          </a:ln>
        </p:spPr>
        <p:txBody>
          <a:bodyPr anchor="ctr" anchorCtr="0"/>
          <a:p>
            <a:pPr lvl="0"/>
            <a:r>
              <a:rPr lang="zh-CN" altLang="en-US"/>
              <a:t>单击此处编辑母版标题样式</a:t>
            </a:r>
            <a:endParaRPr lang="zh-CN" altLang="en-US"/>
          </a:p>
        </p:txBody>
      </p:sp>
      <p:sp>
        <p:nvSpPr>
          <p:cNvPr id="3075" name="文本占位符 1026"/>
          <p:cNvSpPr>
            <a:spLocks noGrp="1"/>
          </p:cNvSpPr>
          <p:nvPr>
            <p:ph type="body"/>
          </p:nvPr>
        </p:nvSpPr>
        <p:spPr>
          <a:xfrm>
            <a:off x="457200" y="1600200"/>
            <a:ext cx="8229600" cy="4525963"/>
          </a:xfrm>
          <a:prstGeom prst="rect">
            <a:avLst/>
          </a:prstGeom>
          <a:noFill/>
          <a:ln w="9525">
            <a:noFill/>
          </a:ln>
        </p:spPr>
        <p:txBody>
          <a:bodyPr anchor="t" anchorCtr="0"/>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1028" name="日期占位符 1027"/>
          <p:cNvSpPr>
            <a:spLocks noGrp="1"/>
          </p:cNvSpPr>
          <p:nvPr>
            <p:ph type="dt" sz="half" idx="2"/>
          </p:nvPr>
        </p:nvSpPr>
        <p:spPr>
          <a:xfrm>
            <a:off x="457200" y="6245225"/>
            <a:ext cx="2133600" cy="476250"/>
          </a:xfrm>
          <a:prstGeom prst="rect">
            <a:avLst/>
          </a:prstGeom>
          <a:noFill/>
          <a:ln w="9525">
            <a:noFill/>
          </a:ln>
        </p:spPr>
        <p:txBody>
          <a:bodyPr/>
          <a:lstStyle>
            <a:lvl1pPr>
              <a:defRPr sz="1400"/>
            </a:lvl1pPr>
          </a:lstStyle>
          <a:p>
            <a:pPr lvl="0" fontAlgn="base"/>
            <a:endParaRPr lang="zh-CN" altLang="en-US" strike="noStrike" noProof="1">
              <a:latin typeface="Arial" panose="020B0604020202020204" pitchFamily="34" charset="0"/>
            </a:endParaRPr>
          </a:p>
        </p:txBody>
      </p:sp>
      <p:sp>
        <p:nvSpPr>
          <p:cNvPr id="1029" name="页脚占位符 1028"/>
          <p:cNvSpPr>
            <a:spLocks noGrp="1"/>
          </p:cNvSpPr>
          <p:nvPr>
            <p:ph type="ftr" sz="quarter" idx="3"/>
          </p:nvPr>
        </p:nvSpPr>
        <p:spPr>
          <a:xfrm>
            <a:off x="3124200" y="6245225"/>
            <a:ext cx="2895600" cy="476250"/>
          </a:xfrm>
          <a:prstGeom prst="rect">
            <a:avLst/>
          </a:prstGeom>
          <a:noFill/>
          <a:ln w="9525">
            <a:noFill/>
          </a:ln>
        </p:spPr>
        <p:txBody>
          <a:bodyPr/>
          <a:lstStyle>
            <a:lvl1pPr algn="ctr">
              <a:defRPr sz="1400"/>
            </a:lvl1pPr>
          </a:lstStyle>
          <a:p>
            <a:pPr lvl="0" fontAlgn="base"/>
            <a:endParaRPr lang="zh-CN" altLang="en-US" strike="noStrike" noProof="1">
              <a:latin typeface="Arial" panose="020B0604020202020204" pitchFamily="34" charset="0"/>
            </a:endParaRPr>
          </a:p>
        </p:txBody>
      </p:sp>
      <p:sp>
        <p:nvSpPr>
          <p:cNvPr id="1030" name="灯片编号占位符 1029"/>
          <p:cNvSpPr>
            <a:spLocks noGrp="1"/>
          </p:cNvSpPr>
          <p:nvPr>
            <p:ph type="sldNum" sz="quarter" idx="4"/>
          </p:nvPr>
        </p:nvSpPr>
        <p:spPr>
          <a:xfrm>
            <a:off x="6553200" y="6245225"/>
            <a:ext cx="2133600" cy="476250"/>
          </a:xfrm>
          <a:prstGeom prst="rect">
            <a:avLst/>
          </a:prstGeom>
          <a:noFill/>
          <a:ln w="9525">
            <a:noFill/>
          </a:ln>
        </p:spPr>
        <p:txBody>
          <a:bodyPr/>
          <a:lstStyle>
            <a:lvl1pPr algn="r">
              <a:defRPr sz="1400"/>
            </a:lvl1pPr>
          </a:lstStyle>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latin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hf sldNum="0" hdr="0" ftr="0" dt="0"/>
  <p:txStyles>
    <p:titleStyle>
      <a:lvl1pPr marL="0" lvl="0" indent="0" algn="ctr" defTabSz="91440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p:titleStyle>
    <p:bodyStyle>
      <a:lvl1pPr marL="342900" lvl="0" indent="-342900" algn="l" defTabSz="914400" eaLnBrk="1" fontAlgn="base" latinLnBrk="0" hangingPunct="1">
        <a:lnSpc>
          <a:spcPct val="100000"/>
        </a:lnSpc>
        <a:spcBef>
          <a:spcPct val="20000"/>
        </a:spcBef>
        <a:spcAft>
          <a:spcPct val="0"/>
        </a:spcAft>
        <a:buChar char="•"/>
        <a:defRPr sz="3200" b="0" i="0" u="none" kern="1200" baseline="0">
          <a:solidFill>
            <a:schemeClr val="tx1"/>
          </a:solidFill>
          <a:latin typeface="+mn-lt"/>
          <a:ea typeface="+mn-ea"/>
          <a:cs typeface="+mn-cs"/>
        </a:defRPr>
      </a:lvl1pPr>
      <a:lvl2pPr marL="742950" lvl="1" indent="-285750" algn="l" defTabSz="914400" eaLnBrk="1" fontAlgn="base" latinLnBrk="0" hangingPunct="1">
        <a:lnSpc>
          <a:spcPct val="100000"/>
        </a:lnSpc>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eaLnBrk="1" fontAlgn="base" latinLnBrk="0" hangingPunct="1">
        <a:lnSpc>
          <a:spcPct val="100000"/>
        </a:lnSpc>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57.xml"/><Relationship Id="rId1"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57.xml"/><Relationship Id="rId1" Type="http://schemas.openxmlformats.org/officeDocument/2006/relationships/image" Target="../media/image21.png"/></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1.xml"/><Relationship Id="rId2" Type="http://schemas.openxmlformats.org/officeDocument/2006/relationships/image" Target="../media/image23.png"/><Relationship Id="rId1" Type="http://schemas.openxmlformats.org/officeDocument/2006/relationships/image" Target="../media/image22.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5.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image" Target="../media/image24.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35.xml"/><Relationship Id="rId1" Type="http://schemas.openxmlformats.org/officeDocument/2006/relationships/image" Target="../media/image25.png"/></Relationships>
</file>

<file path=ppt/slides/_rels/slide16.xml.rels><?xml version="1.0" encoding="UTF-8" standalone="yes"?>
<Relationships xmlns="http://schemas.openxmlformats.org/package/2006/relationships"><Relationship Id="rId6" Type="http://schemas.openxmlformats.org/officeDocument/2006/relationships/notesSlide" Target="../notesSlides/notesSlide13.xml"/><Relationship Id="rId5" Type="http://schemas.openxmlformats.org/officeDocument/2006/relationships/slideLayout" Target="../slideLayouts/slideLayout2.xml"/><Relationship Id="rId4" Type="http://schemas.openxmlformats.org/officeDocument/2006/relationships/image" Target="../media/image27.png"/><Relationship Id="rId3" Type="http://schemas.openxmlformats.org/officeDocument/2006/relationships/tags" Target="../tags/tag3.xml"/><Relationship Id="rId2" Type="http://schemas.openxmlformats.org/officeDocument/2006/relationships/image" Target="../media/image26.png"/><Relationship Id="rId1" Type="http://schemas.openxmlformats.org/officeDocument/2006/relationships/tags" Target="../tags/tag2.xml"/></Relationships>
</file>

<file path=ppt/slides/_rels/slide17.xml.rels><?xml version="1.0" encoding="UTF-8" standalone="yes"?>
<Relationships xmlns="http://schemas.openxmlformats.org/package/2006/relationships"><Relationship Id="rId5" Type="http://schemas.openxmlformats.org/officeDocument/2006/relationships/notesSlide" Target="../notesSlides/notesSlide14.xml"/><Relationship Id="rId4" Type="http://schemas.openxmlformats.org/officeDocument/2006/relationships/slideLayout" Target="../slideLayouts/slideLayout35.xml"/><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image" Target="../media/image25.png"/></Relationships>
</file>

<file path=ppt/slides/_rels/slide18.xml.rels><?xml version="1.0" encoding="UTF-8" standalone="yes"?>
<Relationships xmlns="http://schemas.openxmlformats.org/package/2006/relationships"><Relationship Id="rId5" Type="http://schemas.openxmlformats.org/officeDocument/2006/relationships/notesSlide" Target="../notesSlides/notesSlide15.xml"/><Relationship Id="rId4" Type="http://schemas.openxmlformats.org/officeDocument/2006/relationships/slideLayout" Target="../slideLayouts/slideLayout35.xml"/><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image" Target="../media/image25.png"/></Relationships>
</file>

<file path=ppt/slides/_rels/slide19.xml.rels><?xml version="1.0" encoding="UTF-8" standalone="yes"?>
<Relationships xmlns="http://schemas.openxmlformats.org/package/2006/relationships"><Relationship Id="rId5" Type="http://schemas.openxmlformats.org/officeDocument/2006/relationships/notesSlide" Target="../notesSlides/notesSlide16.xml"/><Relationship Id="rId4" Type="http://schemas.openxmlformats.org/officeDocument/2006/relationships/slideLayout" Target="../slideLayouts/slideLayout35.xml"/><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image" Target="../media/image2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35.xml"/><Relationship Id="rId1" Type="http://schemas.openxmlformats.org/officeDocument/2006/relationships/image" Target="../media/image34.png"/></Relationships>
</file>

<file path=ppt/slides/_rels/slide21.xml.rels><?xml version="1.0" encoding="UTF-8" standalone="yes"?>
<Relationships xmlns="http://schemas.openxmlformats.org/package/2006/relationships"><Relationship Id="rId4" Type="http://schemas.openxmlformats.org/officeDocument/2006/relationships/notesSlide" Target="../notesSlides/notesSlide17.xml"/><Relationship Id="rId3" Type="http://schemas.openxmlformats.org/officeDocument/2006/relationships/slideLayout" Target="../slideLayouts/slideLayout35.xml"/><Relationship Id="rId2" Type="http://schemas.openxmlformats.org/officeDocument/2006/relationships/image" Target="../media/image36.png"/><Relationship Id="rId1" Type="http://schemas.openxmlformats.org/officeDocument/2006/relationships/image" Target="../media/image35.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35.xml"/><Relationship Id="rId1" Type="http://schemas.openxmlformats.org/officeDocument/2006/relationships/image" Target="../media/image37.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35.xml"/><Relationship Id="rId1" Type="http://schemas.openxmlformats.org/officeDocument/2006/relationships/image" Target="../media/image38.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image" Target="../media/image39.png"/></Relationships>
</file>

<file path=ppt/slides/_rels/slide25.xml.rels><?xml version="1.0" encoding="UTF-8" standalone="yes"?>
<Relationships xmlns="http://schemas.openxmlformats.org/package/2006/relationships"><Relationship Id="rId4" Type="http://schemas.openxmlformats.org/officeDocument/2006/relationships/notesSlide" Target="../notesSlides/notesSlide21.xml"/><Relationship Id="rId3" Type="http://schemas.openxmlformats.org/officeDocument/2006/relationships/slideLayout" Target="../slideLayouts/slideLayout34.xml"/><Relationship Id="rId2" Type="http://schemas.openxmlformats.org/officeDocument/2006/relationships/image" Target="../media/image41.png"/><Relationship Id="rId1" Type="http://schemas.openxmlformats.org/officeDocument/2006/relationships/image" Target="../media/image4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2.png"/></Relationships>
</file>

<file path=ppt/slides/_rels/slide28.xml.rels><?xml version="1.0" encoding="UTF-8" standalone="yes"?>
<Relationships xmlns="http://schemas.openxmlformats.org/package/2006/relationships"><Relationship Id="rId6" Type="http://schemas.openxmlformats.org/officeDocument/2006/relationships/notesSlide" Target="../notesSlides/notesSlide22.xml"/><Relationship Id="rId5" Type="http://schemas.openxmlformats.org/officeDocument/2006/relationships/slideLayout" Target="../slideLayouts/slideLayout2.xml"/><Relationship Id="rId4" Type="http://schemas.openxmlformats.org/officeDocument/2006/relationships/image" Target="../media/image44.png"/><Relationship Id="rId3" Type="http://schemas.openxmlformats.org/officeDocument/2006/relationships/tags" Target="../tags/tag5.xml"/><Relationship Id="rId2" Type="http://schemas.openxmlformats.org/officeDocument/2006/relationships/image" Target="../media/image43.png"/><Relationship Id="rId1" Type="http://schemas.openxmlformats.org/officeDocument/2006/relationships/tags" Target="../tags/tag4.xml"/></Relationships>
</file>

<file path=ppt/slides/_rels/slide29.xml.rels><?xml version="1.0" encoding="UTF-8" standalone="yes"?>
<Relationships xmlns="http://schemas.openxmlformats.org/package/2006/relationships"><Relationship Id="rId9" Type="http://schemas.openxmlformats.org/officeDocument/2006/relationships/notesSlide" Target="../notesSlides/notesSlide23.xml"/><Relationship Id="rId8" Type="http://schemas.openxmlformats.org/officeDocument/2006/relationships/slideLayout" Target="../slideLayouts/slideLayout13.xml"/><Relationship Id="rId7" Type="http://schemas.openxmlformats.org/officeDocument/2006/relationships/image" Target="../media/image51.png"/><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image" Target="../media/image45.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30.xml.rels><?xml version="1.0" encoding="UTF-8" standalone="yes"?>
<Relationships xmlns="http://schemas.openxmlformats.org/package/2006/relationships"><Relationship Id="rId7" Type="http://schemas.openxmlformats.org/officeDocument/2006/relationships/notesSlide" Target="../notesSlides/notesSlide24.xml"/><Relationship Id="rId6" Type="http://schemas.openxmlformats.org/officeDocument/2006/relationships/slideLayout" Target="../slideLayouts/slideLayout13.xml"/><Relationship Id="rId5" Type="http://schemas.openxmlformats.org/officeDocument/2006/relationships/image" Target="../media/image56.png"/><Relationship Id="rId4" Type="http://schemas.openxmlformats.org/officeDocument/2006/relationships/image" Target="../media/image55.png"/><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image" Target="../media/image52.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57.pn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58.pn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60.png"/><Relationship Id="rId1" Type="http://schemas.openxmlformats.org/officeDocument/2006/relationships/image" Target="../media/image59.pn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62.png"/><Relationship Id="rId1" Type="http://schemas.openxmlformats.org/officeDocument/2006/relationships/image" Target="../media/image61.png"/></Relationships>
</file>

<file path=ppt/slides/_rels/slide35.xml.rels><?xml version="1.0" encoding="UTF-8" standalone="yes"?>
<Relationships xmlns="http://schemas.openxmlformats.org/package/2006/relationships"><Relationship Id="rId4" Type="http://schemas.openxmlformats.org/officeDocument/2006/relationships/notesSlide" Target="../notesSlides/notesSlide25.xml"/><Relationship Id="rId3" Type="http://schemas.openxmlformats.org/officeDocument/2006/relationships/slideLayout" Target="../slideLayouts/slideLayout46.xml"/><Relationship Id="rId2" Type="http://schemas.openxmlformats.org/officeDocument/2006/relationships/image" Target="../media/image64.png"/><Relationship Id="rId1" Type="http://schemas.openxmlformats.org/officeDocument/2006/relationships/image" Target="../media/image6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5.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xml"/><Relationship Id="rId1" Type="http://schemas.openxmlformats.org/officeDocument/2006/relationships/image" Target="../media/image66.png"/></Relationships>
</file>

<file path=ppt/slides/_rels/slide39.xml.rels><?xml version="1.0" encoding="UTF-8" standalone="yes"?>
<Relationships xmlns="http://schemas.openxmlformats.org/package/2006/relationships"><Relationship Id="rId6" Type="http://schemas.openxmlformats.org/officeDocument/2006/relationships/notesSlide" Target="../notesSlides/notesSlide27.xml"/><Relationship Id="rId5" Type="http://schemas.openxmlformats.org/officeDocument/2006/relationships/slideLayout" Target="../slideLayouts/slideLayout2.xml"/><Relationship Id="rId4" Type="http://schemas.openxmlformats.org/officeDocument/2006/relationships/image" Target="../media/image69.png"/><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image" Target="../media/image66.png"/></Relationships>
</file>

<file path=ppt/slides/_rels/slide4.xml.rels><?xml version="1.0" encoding="UTF-8" standalone="yes"?>
<Relationships xmlns="http://schemas.openxmlformats.org/package/2006/relationships"><Relationship Id="rId9" Type="http://schemas.openxmlformats.org/officeDocument/2006/relationships/notesSlide" Target="../notesSlides/notesSlide4.xml"/><Relationship Id="rId8" Type="http://schemas.openxmlformats.org/officeDocument/2006/relationships/slideLayout" Target="../slideLayouts/slideLayout2.xml"/><Relationship Id="rId7" Type="http://schemas.openxmlformats.org/officeDocument/2006/relationships/image" Target="../media/image3.png"/><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4.png"/></Relationships>
</file>

<file path=ppt/slides/_rels/slide40.xml.rels><?xml version="1.0" encoding="UTF-8" standalone="yes"?>
<Relationships xmlns="http://schemas.openxmlformats.org/package/2006/relationships"><Relationship Id="rId5" Type="http://schemas.openxmlformats.org/officeDocument/2006/relationships/notesSlide" Target="../notesSlides/notesSlide28.xml"/><Relationship Id="rId4" Type="http://schemas.openxmlformats.org/officeDocument/2006/relationships/slideLayout" Target="../slideLayouts/slideLayout2.xml"/><Relationship Id="rId3" Type="http://schemas.openxmlformats.org/officeDocument/2006/relationships/image" Target="../media/image66.png"/><Relationship Id="rId2" Type="http://schemas.openxmlformats.org/officeDocument/2006/relationships/image" Target="../media/image71.png"/><Relationship Id="rId1" Type="http://schemas.openxmlformats.org/officeDocument/2006/relationships/image" Target="../media/image70.png"/></Relationships>
</file>

<file path=ppt/slides/_rels/slide41.xml.rels><?xml version="1.0" encoding="UTF-8" standalone="yes"?>
<Relationships xmlns="http://schemas.openxmlformats.org/package/2006/relationships"><Relationship Id="rId4" Type="http://schemas.openxmlformats.org/officeDocument/2006/relationships/notesSlide" Target="../notesSlides/notesSlide29.xml"/><Relationship Id="rId3" Type="http://schemas.openxmlformats.org/officeDocument/2006/relationships/slideLayout" Target="../slideLayouts/slideLayout2.xml"/><Relationship Id="rId2" Type="http://schemas.openxmlformats.org/officeDocument/2006/relationships/image" Target="../media/image66.png"/><Relationship Id="rId1" Type="http://schemas.openxmlformats.org/officeDocument/2006/relationships/image" Target="../media/image72.png"/></Relationships>
</file>

<file path=ppt/slides/_rels/slide42.xml.rels><?xml version="1.0" encoding="UTF-8" standalone="yes"?>
<Relationships xmlns="http://schemas.openxmlformats.org/package/2006/relationships"><Relationship Id="rId6" Type="http://schemas.openxmlformats.org/officeDocument/2006/relationships/notesSlide" Target="../notesSlides/notesSlide30.xml"/><Relationship Id="rId5" Type="http://schemas.openxmlformats.org/officeDocument/2006/relationships/slideLayout" Target="../slideLayouts/slideLayout2.xml"/><Relationship Id="rId4" Type="http://schemas.openxmlformats.org/officeDocument/2006/relationships/image" Target="../media/image75.png"/><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image" Target="../media/image66.png"/></Relationships>
</file>

<file path=ppt/slides/_rels/slide43.xml.rels><?xml version="1.0" encoding="UTF-8" standalone="yes"?>
<Relationships xmlns="http://schemas.openxmlformats.org/package/2006/relationships"><Relationship Id="rId5" Type="http://schemas.openxmlformats.org/officeDocument/2006/relationships/notesSlide" Target="../notesSlides/notesSlide31.xml"/><Relationship Id="rId4" Type="http://schemas.openxmlformats.org/officeDocument/2006/relationships/slideLayout" Target="../slideLayouts/slideLayout2.xml"/><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image" Target="../media/image76.png"/></Relationships>
</file>

<file path=ppt/slides/_rels/slide44.xml.rels><?xml version="1.0" encoding="UTF-8" standalone="yes"?>
<Relationships xmlns="http://schemas.openxmlformats.org/package/2006/relationships"><Relationship Id="rId4" Type="http://schemas.openxmlformats.org/officeDocument/2006/relationships/notesSlide" Target="../notesSlides/notesSlide32.xml"/><Relationship Id="rId3" Type="http://schemas.openxmlformats.org/officeDocument/2006/relationships/slideLayout" Target="../slideLayouts/slideLayout2.xml"/><Relationship Id="rId2" Type="http://schemas.openxmlformats.org/officeDocument/2006/relationships/image" Target="../media/image80.png"/><Relationship Id="rId1" Type="http://schemas.openxmlformats.org/officeDocument/2006/relationships/image" Target="../media/image79.png"/></Relationships>
</file>

<file path=ppt/slides/_rels/slide45.xml.rels><?xml version="1.0" encoding="UTF-8" standalone="yes"?>
<Relationships xmlns="http://schemas.openxmlformats.org/package/2006/relationships"><Relationship Id="rId4" Type="http://schemas.openxmlformats.org/officeDocument/2006/relationships/notesSlide" Target="../notesSlides/notesSlide33.xml"/><Relationship Id="rId3" Type="http://schemas.openxmlformats.org/officeDocument/2006/relationships/slideLayout" Target="../slideLayouts/slideLayout2.xml"/><Relationship Id="rId2" Type="http://schemas.openxmlformats.org/officeDocument/2006/relationships/image" Target="../media/image82.png"/><Relationship Id="rId1" Type="http://schemas.openxmlformats.org/officeDocument/2006/relationships/image" Target="../media/image81.png"/></Relationships>
</file>

<file path=ppt/slides/_rels/slide46.xml.rels><?xml version="1.0" encoding="UTF-8" standalone="yes"?>
<Relationships xmlns="http://schemas.openxmlformats.org/package/2006/relationships"><Relationship Id="rId7" Type="http://schemas.openxmlformats.org/officeDocument/2006/relationships/notesSlide" Target="../notesSlides/notesSlide34.xml"/><Relationship Id="rId6" Type="http://schemas.openxmlformats.org/officeDocument/2006/relationships/slideLayout" Target="../slideLayouts/slideLayout2.xml"/><Relationship Id="rId5" Type="http://schemas.openxmlformats.org/officeDocument/2006/relationships/image" Target="../media/image87.png"/><Relationship Id="rId4" Type="http://schemas.openxmlformats.org/officeDocument/2006/relationships/image" Target="../media/image86.png"/><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image" Target="../media/image83.png"/></Relationships>
</file>

<file path=ppt/slides/_rels/slide47.xml.rels><?xml version="1.0" encoding="UTF-8" standalone="yes"?>
<Relationships xmlns="http://schemas.openxmlformats.org/package/2006/relationships"><Relationship Id="rId4" Type="http://schemas.openxmlformats.org/officeDocument/2006/relationships/notesSlide" Target="../notesSlides/notesSlide35.xml"/><Relationship Id="rId3" Type="http://schemas.openxmlformats.org/officeDocument/2006/relationships/slideLayout" Target="../slideLayouts/slideLayout2.xml"/><Relationship Id="rId2" Type="http://schemas.openxmlformats.org/officeDocument/2006/relationships/image" Target="../media/image88.png"/><Relationship Id="rId1" Type="http://schemas.openxmlformats.org/officeDocument/2006/relationships/tags" Target="../tags/tag6.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2.xml"/><Relationship Id="rId1" Type="http://schemas.openxmlformats.org/officeDocument/2006/relationships/image" Target="../media/image89.png"/></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2.xml"/><Relationship Id="rId1" Type="http://schemas.openxmlformats.org/officeDocument/2006/relationships/image" Target="../media/image90.png"/></Relationships>
</file>

<file path=ppt/slides/_rels/slide5.xml.rels><?xml version="1.0" encoding="UTF-8" standalone="yes"?>
<Relationships xmlns="http://schemas.openxmlformats.org/package/2006/relationships"><Relationship Id="rId6" Type="http://schemas.openxmlformats.org/officeDocument/2006/relationships/notesSlide" Target="../notesSlides/notesSlide5.xml"/><Relationship Id="rId5" Type="http://schemas.openxmlformats.org/officeDocument/2006/relationships/slideLayout" Target="../slideLayouts/slideLayout24.xml"/><Relationship Id="rId4" Type="http://schemas.openxmlformats.org/officeDocument/2006/relationships/image" Target="../media/image3.png"/><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image" Target="../media/image10.png"/></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2.xml"/><Relationship Id="rId1" Type="http://schemas.openxmlformats.org/officeDocument/2006/relationships/image" Target="../media/image91.png"/></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2.xml"/><Relationship Id="rId1" Type="http://schemas.openxmlformats.org/officeDocument/2006/relationships/image" Target="../media/image92.png"/></Relationships>
</file>

<file path=ppt/slides/_rels/slide6.xml.rels><?xml version="1.0" encoding="UTF-8" standalone="yes"?>
<Relationships xmlns="http://schemas.openxmlformats.org/package/2006/relationships"><Relationship Id="rId6" Type="http://schemas.openxmlformats.org/officeDocument/2006/relationships/notesSlide" Target="../notesSlides/notesSlide6.xml"/><Relationship Id="rId5" Type="http://schemas.openxmlformats.org/officeDocument/2006/relationships/slideLayout" Target="../slideLayouts/slideLayout24.xml"/><Relationship Id="rId4" Type="http://schemas.openxmlformats.org/officeDocument/2006/relationships/image" Target="../media/image3.png"/><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4.xml"/><Relationship Id="rId1" Type="http://schemas.openxmlformats.org/officeDocument/2006/relationships/image" Target="../media/image16.png"/></Relationships>
</file>

<file path=ppt/slides/_rels/slide8.xml.rels><?xml version="1.0" encoding="UTF-8" standalone="yes"?>
<Relationships xmlns="http://schemas.openxmlformats.org/package/2006/relationships"><Relationship Id="rId4" Type="http://schemas.openxmlformats.org/officeDocument/2006/relationships/slideLayout" Target="../slideLayouts/slideLayout57.xml"/><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tags" Target="../tags/tag1.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57.xml"/><Relationship Id="rId1"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169" name="标题 1"/>
          <p:cNvSpPr>
            <a:spLocks noGrp="1"/>
          </p:cNvSpPr>
          <p:nvPr>
            <p:ph type="ctrTitle"/>
          </p:nvPr>
        </p:nvSpPr>
        <p:spPr/>
        <p:txBody>
          <a:bodyPr anchor="b" anchorCtr="0"/>
          <a:p>
            <a:pPr defTabSz="914400">
              <a:buClrTx/>
              <a:buSzTx/>
              <a:buFontTx/>
              <a:buNone/>
            </a:pPr>
            <a:endParaRPr lang="zh-CN" altLang="en-US" kern="1200" baseline="0">
              <a:latin typeface="+mj-lt"/>
              <a:ea typeface="+mj-ea"/>
              <a:cs typeface="+mj-cs"/>
            </a:endParaRPr>
          </a:p>
        </p:txBody>
      </p:sp>
      <p:sp>
        <p:nvSpPr>
          <p:cNvPr id="7170" name="副标题 2"/>
          <p:cNvSpPr>
            <a:spLocks noGrp="1"/>
          </p:cNvSpPr>
          <p:nvPr>
            <p:ph type="subTitle" idx="1"/>
          </p:nvPr>
        </p:nvSpPr>
        <p:spPr/>
        <p:txBody>
          <a:bodyPr anchor="t" anchorCtr="0"/>
          <a:p>
            <a:pPr defTabSz="914400">
              <a:buClrTx/>
              <a:buSzTx/>
              <a:buFontTx/>
            </a:pPr>
            <a:endParaRPr lang="zh-CN" altLang="en-US" kern="1200" baseline="0">
              <a:latin typeface="+mn-lt"/>
              <a:ea typeface="+mn-ea"/>
              <a:cs typeface="+mn-cs"/>
            </a:endParaRPr>
          </a:p>
        </p:txBody>
      </p:sp>
      <p:pic>
        <p:nvPicPr>
          <p:cNvPr id="7171" name="图片 4"/>
          <p:cNvPicPr>
            <a:picLocks noChangeAspect="1"/>
          </p:cNvPicPr>
          <p:nvPr/>
        </p:nvPicPr>
        <p:blipFill>
          <a:blip r:embed="rId1"/>
          <a:stretch>
            <a:fillRect/>
          </a:stretch>
        </p:blipFill>
        <p:spPr>
          <a:xfrm>
            <a:off x="228600" y="1701800"/>
            <a:ext cx="8534400" cy="2476500"/>
          </a:xfrm>
          <a:prstGeom prst="rect">
            <a:avLst/>
          </a:prstGeom>
          <a:noFill/>
          <a:ln w="9525">
            <a:noFill/>
          </a:ln>
        </p:spPr>
      </p:pic>
      <p:pic>
        <p:nvPicPr>
          <p:cNvPr id="7172" name="图片 5"/>
          <p:cNvPicPr>
            <a:picLocks noChangeAspect="1"/>
          </p:cNvPicPr>
          <p:nvPr/>
        </p:nvPicPr>
        <p:blipFill>
          <a:blip r:embed="rId2"/>
          <a:stretch>
            <a:fillRect/>
          </a:stretch>
        </p:blipFill>
        <p:spPr>
          <a:xfrm>
            <a:off x="898525" y="5661025"/>
            <a:ext cx="7864475" cy="549275"/>
          </a:xfrm>
          <a:prstGeom prst="rect">
            <a:avLst/>
          </a:prstGeom>
          <a:noFill/>
          <a:ln w="9525">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313" name="标题 1"/>
          <p:cNvSpPr>
            <a:spLocks noGrp="1"/>
          </p:cNvSpPr>
          <p:nvPr>
            <p:ph type="title"/>
          </p:nvPr>
        </p:nvSpPr>
        <p:spPr/>
        <p:txBody>
          <a:bodyPr anchor="ctr" anchorCtr="0"/>
          <a:p>
            <a:pPr algn="l"/>
            <a:r>
              <a:rPr lang="zh-CN" altLang="en-US" sz="4000"/>
              <a:t>实验结果</a:t>
            </a:r>
            <a:endParaRPr lang="zh-CN" altLang="en-US" sz="4000"/>
          </a:p>
        </p:txBody>
      </p:sp>
      <p:pic>
        <p:nvPicPr>
          <p:cNvPr id="3" name="图片 2"/>
          <p:cNvPicPr>
            <a:picLocks noChangeAspect="1"/>
          </p:cNvPicPr>
          <p:nvPr/>
        </p:nvPicPr>
        <p:blipFill>
          <a:blip r:embed="rId1"/>
          <a:stretch>
            <a:fillRect/>
          </a:stretch>
        </p:blipFill>
        <p:spPr>
          <a:xfrm>
            <a:off x="2123440" y="1988820"/>
            <a:ext cx="4998720" cy="409956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313" name="标题 1"/>
          <p:cNvSpPr>
            <a:spLocks noGrp="1"/>
          </p:cNvSpPr>
          <p:nvPr>
            <p:ph type="title"/>
          </p:nvPr>
        </p:nvSpPr>
        <p:spPr/>
        <p:txBody>
          <a:bodyPr anchor="ctr" anchorCtr="0"/>
          <a:p>
            <a:pPr algn="l"/>
            <a:r>
              <a:rPr lang="zh-CN" altLang="en-US" sz="4000"/>
              <a:t>消融实验</a:t>
            </a:r>
            <a:endParaRPr lang="zh-CN" altLang="en-US" sz="4000"/>
          </a:p>
        </p:txBody>
      </p:sp>
      <p:pic>
        <p:nvPicPr>
          <p:cNvPr id="2" name="图片 1"/>
          <p:cNvPicPr>
            <a:picLocks noChangeAspect="1"/>
          </p:cNvPicPr>
          <p:nvPr/>
        </p:nvPicPr>
        <p:blipFill>
          <a:blip r:embed="rId1"/>
          <a:stretch>
            <a:fillRect/>
          </a:stretch>
        </p:blipFill>
        <p:spPr>
          <a:xfrm>
            <a:off x="2123440" y="1268730"/>
            <a:ext cx="5644515" cy="520890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4337" name="图片 2"/>
          <p:cNvPicPr>
            <a:picLocks noChangeAspect="1"/>
          </p:cNvPicPr>
          <p:nvPr/>
        </p:nvPicPr>
        <p:blipFill>
          <a:blip r:embed="rId1"/>
          <a:stretch>
            <a:fillRect/>
          </a:stretch>
        </p:blipFill>
        <p:spPr>
          <a:xfrm>
            <a:off x="539750" y="1917700"/>
            <a:ext cx="8108950" cy="2400300"/>
          </a:xfrm>
          <a:prstGeom prst="rect">
            <a:avLst/>
          </a:prstGeom>
          <a:noFill/>
          <a:ln w="9525">
            <a:noFill/>
          </a:ln>
        </p:spPr>
      </p:pic>
      <p:pic>
        <p:nvPicPr>
          <p:cNvPr id="14338" name="图片 3"/>
          <p:cNvPicPr>
            <a:picLocks noChangeAspect="1"/>
          </p:cNvPicPr>
          <p:nvPr/>
        </p:nvPicPr>
        <p:blipFill>
          <a:blip r:embed="rId2"/>
          <a:stretch>
            <a:fillRect/>
          </a:stretch>
        </p:blipFill>
        <p:spPr>
          <a:xfrm>
            <a:off x="323850" y="5876925"/>
            <a:ext cx="8858250" cy="579438"/>
          </a:xfrm>
          <a:prstGeom prst="rect">
            <a:avLst/>
          </a:prstGeom>
          <a:noFill/>
          <a:ln w="9525">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385" name="标题 1"/>
          <p:cNvSpPr>
            <a:spLocks noGrp="1"/>
          </p:cNvSpPr>
          <p:nvPr>
            <p:ph type="title"/>
          </p:nvPr>
        </p:nvSpPr>
        <p:spPr/>
        <p:txBody>
          <a:bodyPr anchor="ctr" anchorCtr="0"/>
          <a:p>
            <a:pPr algn="l"/>
            <a:r>
              <a:rPr lang="zh-CN" altLang="en-US" sz="4000"/>
              <a:t>动机</a:t>
            </a:r>
            <a:endParaRPr lang="zh-CN" altLang="en-US" sz="4000"/>
          </a:p>
        </p:txBody>
      </p:sp>
      <p:sp>
        <p:nvSpPr>
          <p:cNvPr id="16386" name="内容占位符 1"/>
          <p:cNvSpPr>
            <a:spLocks noGrp="1"/>
          </p:cNvSpPr>
          <p:nvPr>
            <p:ph idx="1"/>
          </p:nvPr>
        </p:nvSpPr>
        <p:spPr>
          <a:xfrm>
            <a:off x="457200" y="1484630"/>
            <a:ext cx="8229600" cy="4525963"/>
          </a:xfrm>
        </p:spPr>
        <p:txBody>
          <a:bodyPr anchor="t" anchorCtr="0"/>
          <a:p>
            <a:r>
              <a:rPr lang="zh-CN" altLang="en-US" sz="2800"/>
              <a:t>层级模型：从错误层预测正确实体导致假阳性预测问题、</a:t>
            </a:r>
            <a:r>
              <a:rPr lang="zh-CN" altLang="en-US" sz="2800"/>
              <a:t>错误传播问题</a:t>
            </a:r>
            <a:endParaRPr lang="zh-CN" altLang="en-US" sz="2800"/>
          </a:p>
          <a:p>
            <a:pPr marL="0" indent="0">
              <a:buNone/>
            </a:pPr>
            <a:endParaRPr lang="zh-CN" altLang="en-US" sz="2800"/>
          </a:p>
          <a:p>
            <a:pPr marL="0" indent="0">
              <a:buNone/>
            </a:pPr>
            <a:r>
              <a:rPr lang="zh-CN" altLang="en-US" sz="3600"/>
              <a:t>贡献</a:t>
            </a:r>
            <a:endParaRPr lang="zh-CN" altLang="en-US" sz="3600"/>
          </a:p>
          <a:p>
            <a:r>
              <a:rPr lang="zh-CN" altLang="en-US" sz="2800"/>
              <a:t>对层级模型的改进：</a:t>
            </a:r>
            <a:r>
              <a:rPr lang="en-US" altLang="zh-CN" sz="2800"/>
              <a:t>Pyramid</a:t>
            </a:r>
            <a:r>
              <a:rPr lang="zh-CN" altLang="en-US" sz="2800"/>
              <a:t>模型</a:t>
            </a:r>
            <a:endParaRPr lang="zh-CN" altLang="en-US" sz="2800"/>
          </a:p>
          <a:p>
            <a:r>
              <a:rPr lang="zh-CN" altLang="en-US" sz="2800"/>
              <a:t>解决了上述问题，可以处理</a:t>
            </a:r>
            <a:r>
              <a:rPr lang="zh-CN" altLang="en-US" sz="2800"/>
              <a:t>重叠实体</a:t>
            </a:r>
            <a:endParaRPr lang="zh-CN" altLang="en-US" sz="2800"/>
          </a:p>
          <a:p>
            <a:r>
              <a:rPr lang="zh-CN" altLang="en-US" sz="2800"/>
              <a:t>反</a:t>
            </a:r>
            <a:r>
              <a:rPr lang="en-US" altLang="zh-CN" sz="2800"/>
              <a:t>Pyramid</a:t>
            </a:r>
            <a:r>
              <a:rPr lang="zh-CN" altLang="en-US" sz="2800"/>
              <a:t>处理相邻层</a:t>
            </a:r>
            <a:r>
              <a:rPr lang="zh-CN" altLang="en-US" sz="2800"/>
              <a:t>之间的</a:t>
            </a:r>
            <a:r>
              <a:rPr lang="zh-CN" altLang="en-US" sz="2800"/>
              <a:t>双向交互</a:t>
            </a:r>
            <a:endParaRPr lang="zh-CN" altLang="en-US" sz="2800"/>
          </a:p>
          <a:p>
            <a:r>
              <a:rPr lang="zh-CN" altLang="en-US" sz="2800"/>
              <a:t>构建了一个小型重叠非嵌套</a:t>
            </a:r>
            <a:r>
              <a:rPr lang="zh-CN" altLang="en-US" sz="2800"/>
              <a:t>的实体数据集</a:t>
            </a:r>
            <a:endParaRPr lang="zh-CN" altLang="en-US" sz="280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1" name="标题 1"/>
          <p:cNvSpPr>
            <a:spLocks noGrp="1"/>
          </p:cNvSpPr>
          <p:nvPr>
            <p:ph type="title"/>
          </p:nvPr>
        </p:nvSpPr>
        <p:spPr/>
        <p:txBody>
          <a:bodyPr anchor="ctr" anchorCtr="0"/>
          <a:p>
            <a:pPr algn="l"/>
            <a:r>
              <a:rPr lang="zh-CN" altLang="en-US" sz="4000"/>
              <a:t>问题</a:t>
            </a:r>
            <a:endParaRPr lang="zh-CN" altLang="en-US" sz="4000"/>
          </a:p>
        </p:txBody>
      </p:sp>
      <p:pic>
        <p:nvPicPr>
          <p:cNvPr id="15362" name="内容占位符 2"/>
          <p:cNvPicPr>
            <a:picLocks noGrp="1" noChangeAspect="1"/>
          </p:cNvPicPr>
          <p:nvPr>
            <p:ph idx="1"/>
          </p:nvPr>
        </p:nvPicPr>
        <p:blipFill>
          <a:blip r:embed="rId1"/>
          <a:stretch>
            <a:fillRect/>
          </a:stretch>
        </p:blipFill>
        <p:spPr>
          <a:xfrm>
            <a:off x="1042988" y="1484313"/>
            <a:ext cx="7800975" cy="4154487"/>
          </a:xfr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7409" name="标题 1"/>
          <p:cNvSpPr>
            <a:spLocks noGrp="1"/>
          </p:cNvSpPr>
          <p:nvPr>
            <p:ph type="title"/>
          </p:nvPr>
        </p:nvSpPr>
        <p:spPr/>
        <p:txBody>
          <a:bodyPr anchor="ctr" anchorCtr="0"/>
          <a:p>
            <a:pPr algn="l"/>
            <a:r>
              <a:rPr lang="zh-CN" altLang="en-US" sz="4000"/>
              <a:t>模型</a:t>
            </a:r>
            <a:endParaRPr lang="zh-CN" altLang="en-US" sz="4000"/>
          </a:p>
        </p:txBody>
      </p:sp>
      <p:pic>
        <p:nvPicPr>
          <p:cNvPr id="17410" name="内容占位符 2"/>
          <p:cNvPicPr>
            <a:picLocks noGrp="1" noChangeAspect="1"/>
          </p:cNvPicPr>
          <p:nvPr>
            <p:ph idx="1"/>
          </p:nvPr>
        </p:nvPicPr>
        <p:blipFill>
          <a:blip r:embed="rId1"/>
          <a:stretch>
            <a:fillRect/>
          </a:stretch>
        </p:blipFill>
        <p:spPr>
          <a:xfrm>
            <a:off x="63500" y="1628775"/>
            <a:ext cx="9080500" cy="4522788"/>
          </a:xfr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7" name="标题 1"/>
          <p:cNvSpPr>
            <a:spLocks noGrp="1"/>
          </p:cNvSpPr>
          <p:nvPr>
            <p:ph type="title"/>
          </p:nvPr>
        </p:nvSpPr>
        <p:spPr>
          <a:xfrm>
            <a:off x="457200" y="274638"/>
            <a:ext cx="8229600" cy="1143000"/>
          </a:xfrm>
        </p:spPr>
        <p:txBody>
          <a:bodyPr anchor="ctr" anchorCtr="0"/>
          <a:p>
            <a:pPr algn="l"/>
            <a:r>
              <a:rPr lang="zh-CN" altLang="en-US" sz="4000"/>
              <a:t>模型</a:t>
            </a:r>
            <a:endParaRPr lang="zh-CN" altLang="en-US" sz="4000"/>
          </a:p>
        </p:txBody>
      </p:sp>
      <p:pic>
        <p:nvPicPr>
          <p:cNvPr id="3" name="图片 2"/>
          <p:cNvPicPr>
            <a:picLocks noChangeAspect="1"/>
          </p:cNvPicPr>
          <p:nvPr>
            <p:custDataLst>
              <p:tags r:id="rId1"/>
            </p:custDataLst>
          </p:nvPr>
        </p:nvPicPr>
        <p:blipFill>
          <a:blip r:embed="rId2"/>
          <a:stretch>
            <a:fillRect/>
          </a:stretch>
        </p:blipFill>
        <p:spPr>
          <a:xfrm>
            <a:off x="899160" y="2204720"/>
            <a:ext cx="6622415" cy="1543685"/>
          </a:xfrm>
          <a:prstGeom prst="rect">
            <a:avLst/>
          </a:prstGeom>
        </p:spPr>
      </p:pic>
      <p:pic>
        <p:nvPicPr>
          <p:cNvPr id="4" name="图片 3"/>
          <p:cNvPicPr>
            <a:picLocks noChangeAspect="1"/>
          </p:cNvPicPr>
          <p:nvPr>
            <p:custDataLst>
              <p:tags r:id="rId3"/>
            </p:custDataLst>
          </p:nvPr>
        </p:nvPicPr>
        <p:blipFill>
          <a:blip r:embed="rId4"/>
          <a:stretch>
            <a:fillRect/>
          </a:stretch>
        </p:blipFill>
        <p:spPr>
          <a:xfrm>
            <a:off x="899160" y="4869180"/>
            <a:ext cx="7517130" cy="1435735"/>
          </a:xfrm>
          <a:prstGeom prst="rect">
            <a:avLst/>
          </a:prstGeom>
        </p:spPr>
      </p:pic>
      <p:sp>
        <p:nvSpPr>
          <p:cNvPr id="5" name="文本框 4"/>
          <p:cNvSpPr txBox="1"/>
          <p:nvPr/>
        </p:nvSpPr>
        <p:spPr>
          <a:xfrm>
            <a:off x="971550" y="4293235"/>
            <a:ext cx="5332095" cy="398780"/>
          </a:xfrm>
          <a:prstGeom prst="rect">
            <a:avLst/>
          </a:prstGeom>
          <a:noFill/>
        </p:spPr>
        <p:txBody>
          <a:bodyPr wrap="square" rtlCol="0">
            <a:spAutoFit/>
          </a:bodyPr>
          <a:p>
            <a:r>
              <a:rPr lang="en-US" altLang="zh-CN" sz="2000"/>
              <a:t>L=16</a:t>
            </a:r>
            <a:r>
              <a:rPr lang="zh-CN" altLang="en-US" sz="2000"/>
              <a:t>，第</a:t>
            </a:r>
            <a:r>
              <a:rPr lang="en-US" altLang="zh-CN" sz="2000"/>
              <a:t>L</a:t>
            </a:r>
            <a:r>
              <a:rPr lang="zh-CN" altLang="en-US" sz="2000"/>
              <a:t>层预测所有超过长度</a:t>
            </a:r>
            <a:r>
              <a:rPr lang="en-US" altLang="zh-CN" sz="2000"/>
              <a:t>L</a:t>
            </a:r>
            <a:r>
              <a:rPr lang="zh-CN" altLang="en-US" sz="2000"/>
              <a:t>的实体</a:t>
            </a:r>
            <a:endParaRPr lang="zh-CN" altLang="en-US" sz="200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433" name="标题 1"/>
          <p:cNvSpPr>
            <a:spLocks noGrp="1"/>
          </p:cNvSpPr>
          <p:nvPr>
            <p:ph type="title"/>
          </p:nvPr>
        </p:nvSpPr>
        <p:spPr/>
        <p:txBody>
          <a:bodyPr anchor="ctr" anchorCtr="0"/>
          <a:p>
            <a:pPr algn="l"/>
            <a:r>
              <a:rPr lang="en-US" altLang="zh-CN" sz="4000"/>
              <a:t>Encoder</a:t>
            </a:r>
            <a:endParaRPr lang="en-US" altLang="zh-CN" sz="4000"/>
          </a:p>
        </p:txBody>
      </p:sp>
      <p:pic>
        <p:nvPicPr>
          <p:cNvPr id="18434" name="内容占位符 2"/>
          <p:cNvPicPr>
            <a:picLocks noGrp="1" noChangeAspect="1"/>
          </p:cNvPicPr>
          <p:nvPr>
            <p:ph idx="1"/>
          </p:nvPr>
        </p:nvPicPr>
        <p:blipFill>
          <a:blip r:embed="rId1"/>
          <a:srcRect t="-1587" r="64618" b="48497"/>
          <a:stretch>
            <a:fillRect/>
          </a:stretch>
        </p:blipFill>
        <p:spPr>
          <a:xfrm>
            <a:off x="3779838" y="330200"/>
            <a:ext cx="5013325" cy="3746500"/>
          </a:xfrm>
        </p:spPr>
      </p:pic>
      <p:pic>
        <p:nvPicPr>
          <p:cNvPr id="18435" name="图片 1"/>
          <p:cNvPicPr>
            <a:picLocks noChangeAspect="1"/>
          </p:cNvPicPr>
          <p:nvPr/>
        </p:nvPicPr>
        <p:blipFill>
          <a:blip r:embed="rId2"/>
          <a:stretch>
            <a:fillRect/>
          </a:stretch>
        </p:blipFill>
        <p:spPr>
          <a:xfrm>
            <a:off x="0" y="4076700"/>
            <a:ext cx="5903913" cy="1587500"/>
          </a:xfrm>
          <a:prstGeom prst="rect">
            <a:avLst/>
          </a:prstGeom>
          <a:noFill/>
          <a:ln w="9525">
            <a:noFill/>
          </a:ln>
        </p:spPr>
      </p:pic>
      <p:pic>
        <p:nvPicPr>
          <p:cNvPr id="18436" name="图片 3"/>
          <p:cNvPicPr>
            <a:picLocks noChangeAspect="1"/>
          </p:cNvPicPr>
          <p:nvPr/>
        </p:nvPicPr>
        <p:blipFill>
          <a:blip r:embed="rId3"/>
          <a:stretch>
            <a:fillRect/>
          </a:stretch>
        </p:blipFill>
        <p:spPr>
          <a:xfrm>
            <a:off x="579438" y="5786438"/>
            <a:ext cx="5270500" cy="512762"/>
          </a:xfrm>
          <a:prstGeom prst="rect">
            <a:avLst/>
          </a:prstGeom>
          <a:noFill/>
          <a:ln w="9525">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7" name="标题 1"/>
          <p:cNvSpPr>
            <a:spLocks noGrp="1"/>
          </p:cNvSpPr>
          <p:nvPr>
            <p:ph type="title"/>
          </p:nvPr>
        </p:nvSpPr>
        <p:spPr/>
        <p:txBody>
          <a:bodyPr anchor="ctr" anchorCtr="0"/>
          <a:p>
            <a:pPr algn="l"/>
            <a:r>
              <a:rPr lang="en-US" altLang="zh-CN" sz="4000"/>
              <a:t>Decoding layer</a:t>
            </a:r>
            <a:endParaRPr lang="en-US" altLang="zh-CN" sz="4000"/>
          </a:p>
        </p:txBody>
      </p:sp>
      <p:pic>
        <p:nvPicPr>
          <p:cNvPr id="19458" name="内容占位符 2"/>
          <p:cNvPicPr>
            <a:picLocks noGrp="1" noChangeAspect="1"/>
          </p:cNvPicPr>
          <p:nvPr>
            <p:ph idx="1"/>
          </p:nvPr>
        </p:nvPicPr>
        <p:blipFill>
          <a:blip r:embed="rId1"/>
          <a:srcRect l="594" t="49876" r="57018" b="739"/>
          <a:stretch>
            <a:fillRect/>
          </a:stretch>
        </p:blipFill>
        <p:spPr>
          <a:xfrm>
            <a:off x="2915920" y="1268413"/>
            <a:ext cx="6008688" cy="3487737"/>
          </a:xfrm>
        </p:spPr>
      </p:pic>
      <p:pic>
        <p:nvPicPr>
          <p:cNvPr id="19459" name="图片 3"/>
          <p:cNvPicPr>
            <a:picLocks noChangeAspect="1"/>
          </p:cNvPicPr>
          <p:nvPr/>
        </p:nvPicPr>
        <p:blipFill>
          <a:blip r:embed="rId2"/>
          <a:stretch>
            <a:fillRect/>
          </a:stretch>
        </p:blipFill>
        <p:spPr>
          <a:xfrm>
            <a:off x="0" y="4581525"/>
            <a:ext cx="5654675" cy="835025"/>
          </a:xfrm>
          <a:prstGeom prst="rect">
            <a:avLst/>
          </a:prstGeom>
          <a:noFill/>
          <a:ln w="9525">
            <a:noFill/>
          </a:ln>
        </p:spPr>
      </p:pic>
      <p:pic>
        <p:nvPicPr>
          <p:cNvPr id="19460" name="图片 4"/>
          <p:cNvPicPr>
            <a:picLocks noChangeAspect="1"/>
          </p:cNvPicPr>
          <p:nvPr/>
        </p:nvPicPr>
        <p:blipFill>
          <a:blip r:embed="rId3"/>
          <a:stretch>
            <a:fillRect/>
          </a:stretch>
        </p:blipFill>
        <p:spPr>
          <a:xfrm>
            <a:off x="107950" y="4004945"/>
            <a:ext cx="1257300" cy="476250"/>
          </a:xfrm>
          <a:prstGeom prst="rect">
            <a:avLst/>
          </a:prstGeom>
          <a:noFill/>
          <a:ln w="9525">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0481" name="标题 1"/>
          <p:cNvSpPr>
            <a:spLocks noGrp="1"/>
          </p:cNvSpPr>
          <p:nvPr>
            <p:ph type="title"/>
          </p:nvPr>
        </p:nvSpPr>
        <p:spPr>
          <a:xfrm>
            <a:off x="179070" y="332423"/>
            <a:ext cx="8229600" cy="1143000"/>
          </a:xfrm>
        </p:spPr>
        <p:txBody>
          <a:bodyPr anchor="ctr" anchorCtr="0"/>
          <a:p>
            <a:pPr algn="l"/>
            <a:r>
              <a:rPr lang="en-US" altLang="zh-CN" sz="4000"/>
              <a:t>Inverse decoding layer</a:t>
            </a:r>
            <a:br>
              <a:rPr lang="en-US" altLang="zh-CN" sz="4000"/>
            </a:br>
            <a:r>
              <a:rPr lang="en-US" altLang="zh-CN" sz="4000"/>
              <a:t>logits layer</a:t>
            </a:r>
            <a:endParaRPr lang="en-US" altLang="zh-CN" sz="4000"/>
          </a:p>
        </p:txBody>
      </p:sp>
      <p:pic>
        <p:nvPicPr>
          <p:cNvPr id="20482" name="内容占位符 2"/>
          <p:cNvPicPr>
            <a:picLocks noGrp="1" noChangeAspect="1"/>
          </p:cNvPicPr>
          <p:nvPr>
            <p:ph idx="1"/>
          </p:nvPr>
        </p:nvPicPr>
        <p:blipFill>
          <a:blip r:embed="rId1"/>
          <a:srcRect l="594" t="49876" r="57018" b="739"/>
          <a:stretch>
            <a:fillRect/>
          </a:stretch>
        </p:blipFill>
        <p:spPr>
          <a:xfrm>
            <a:off x="3968115" y="1002030"/>
            <a:ext cx="5175885" cy="3002915"/>
          </a:xfrm>
        </p:spPr>
      </p:pic>
      <p:pic>
        <p:nvPicPr>
          <p:cNvPr id="20483" name="内容占位符 2"/>
          <p:cNvPicPr>
            <a:picLocks noChangeAspect="1"/>
          </p:cNvPicPr>
          <p:nvPr/>
        </p:nvPicPr>
        <p:blipFill>
          <a:blip r:embed="rId1"/>
          <a:srcRect l="23167" t="2913" r="1134" b="47112"/>
          <a:stretch>
            <a:fillRect/>
          </a:stretch>
        </p:blipFill>
        <p:spPr>
          <a:xfrm>
            <a:off x="1031875" y="4191000"/>
            <a:ext cx="8112125" cy="2667000"/>
          </a:xfrm>
          <a:prstGeom prst="rect">
            <a:avLst/>
          </a:prstGeom>
          <a:noFill/>
          <a:ln w="9525">
            <a:noFill/>
          </a:ln>
        </p:spPr>
      </p:pic>
      <p:pic>
        <p:nvPicPr>
          <p:cNvPr id="20484" name="图片 3"/>
          <p:cNvPicPr>
            <a:picLocks noChangeAspect="1"/>
          </p:cNvPicPr>
          <p:nvPr/>
        </p:nvPicPr>
        <p:blipFill>
          <a:blip r:embed="rId2"/>
          <a:stretch>
            <a:fillRect/>
          </a:stretch>
        </p:blipFill>
        <p:spPr>
          <a:xfrm>
            <a:off x="0" y="2710180"/>
            <a:ext cx="4765675" cy="819150"/>
          </a:xfrm>
          <a:prstGeom prst="rect">
            <a:avLst/>
          </a:prstGeom>
          <a:noFill/>
          <a:ln w="9525">
            <a:noFill/>
          </a:ln>
        </p:spPr>
      </p:pic>
      <p:pic>
        <p:nvPicPr>
          <p:cNvPr id="20485" name="图片 4"/>
          <p:cNvPicPr>
            <a:picLocks noChangeAspect="1"/>
          </p:cNvPicPr>
          <p:nvPr/>
        </p:nvPicPr>
        <p:blipFill>
          <a:blip r:embed="rId3"/>
          <a:stretch>
            <a:fillRect/>
          </a:stretch>
        </p:blipFill>
        <p:spPr>
          <a:xfrm>
            <a:off x="247650" y="3534093"/>
            <a:ext cx="4483100" cy="560387"/>
          </a:xfrm>
          <a:prstGeom prst="rect">
            <a:avLst/>
          </a:prstGeom>
          <a:noFill/>
          <a:ln w="9525">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193" name="标题 1"/>
          <p:cNvSpPr>
            <a:spLocks noGrp="1"/>
          </p:cNvSpPr>
          <p:nvPr>
            <p:ph type="title"/>
          </p:nvPr>
        </p:nvSpPr>
        <p:spPr/>
        <p:txBody>
          <a:bodyPr anchor="ctr" anchorCtr="0"/>
          <a:p>
            <a:pPr algn="l"/>
            <a:r>
              <a:rPr lang="zh-CN" altLang="en-US" sz="4000"/>
              <a:t>动机</a:t>
            </a:r>
            <a:endParaRPr lang="zh-CN" altLang="en-US" sz="4000"/>
          </a:p>
        </p:txBody>
      </p:sp>
      <p:sp>
        <p:nvSpPr>
          <p:cNvPr id="8194" name="内容占位符 2"/>
          <p:cNvSpPr>
            <a:spLocks noGrp="1"/>
          </p:cNvSpPr>
          <p:nvPr>
            <p:ph idx="1"/>
          </p:nvPr>
        </p:nvSpPr>
        <p:spPr/>
        <p:txBody>
          <a:bodyPr anchor="t" anchorCtr="0"/>
          <a:p>
            <a:r>
              <a:rPr lang="zh-CN" altLang="en-US" sz="2800"/>
              <a:t>分层序列标注：错误传播</a:t>
            </a:r>
            <a:r>
              <a:rPr lang="zh-CN" altLang="en-US" sz="2800"/>
              <a:t>问题</a:t>
            </a:r>
            <a:endParaRPr lang="zh-CN" altLang="en-US" sz="2800"/>
          </a:p>
          <a:p>
            <a:r>
              <a:rPr lang="zh-CN" altLang="en-US" sz="2800"/>
              <a:t>超图：输入句子太长或实体类别过多时，图结构复杂，</a:t>
            </a:r>
            <a:r>
              <a:rPr lang="zh-CN" altLang="en-US" sz="2800"/>
              <a:t>难以优化</a:t>
            </a:r>
            <a:endParaRPr lang="zh-CN" altLang="en-US" sz="2800"/>
          </a:p>
          <a:p>
            <a:pPr marL="0" indent="0">
              <a:buNone/>
            </a:pPr>
            <a:endParaRPr lang="zh-CN" altLang="en-US" sz="2800"/>
          </a:p>
          <a:p>
            <a:pPr marL="0" indent="0">
              <a:buNone/>
            </a:pPr>
            <a:r>
              <a:rPr lang="zh-CN" altLang="en-US" sz="3600"/>
              <a:t>贡献</a:t>
            </a:r>
            <a:endParaRPr lang="zh-CN" altLang="en-US" sz="3600"/>
          </a:p>
          <a:p>
            <a:r>
              <a:rPr sz="2800"/>
              <a:t>设计了基于多头自注意机制和双</a:t>
            </a:r>
            <a:r>
              <a:rPr lang="zh-CN" sz="2800"/>
              <a:t>仿射</a:t>
            </a:r>
            <a:r>
              <a:rPr sz="2800"/>
              <a:t>分类器的头尾检测器来检测</a:t>
            </a:r>
            <a:r>
              <a:rPr lang="zh-CN" sz="2800"/>
              <a:t>实体</a:t>
            </a:r>
            <a:r>
              <a:rPr sz="2800"/>
              <a:t>边界，以及基于传统序列</a:t>
            </a:r>
            <a:r>
              <a:rPr lang="zh-CN" sz="2800"/>
              <a:t>标注</a:t>
            </a:r>
            <a:r>
              <a:rPr sz="2800"/>
              <a:t>方法的令牌交互标记器来表征</a:t>
            </a:r>
            <a:r>
              <a:rPr lang="zh-CN" sz="2800"/>
              <a:t>实体内部</a:t>
            </a:r>
            <a:r>
              <a:rPr sz="2800"/>
              <a:t>联系。</a:t>
            </a:r>
            <a:endParaRPr sz="280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1505" name="标题 1"/>
          <p:cNvSpPr>
            <a:spLocks noGrp="1"/>
          </p:cNvSpPr>
          <p:nvPr>
            <p:ph type="title"/>
          </p:nvPr>
        </p:nvSpPr>
        <p:spPr/>
        <p:txBody>
          <a:bodyPr anchor="ctr" anchorCtr="0"/>
          <a:p>
            <a:pPr algn="l"/>
            <a:r>
              <a:rPr lang="zh-CN" altLang="en-US" sz="4000"/>
              <a:t>数据集</a:t>
            </a:r>
            <a:endParaRPr lang="zh-CN" altLang="en-US" sz="4000"/>
          </a:p>
        </p:txBody>
      </p:sp>
      <p:pic>
        <p:nvPicPr>
          <p:cNvPr id="2" name="图片 1"/>
          <p:cNvPicPr>
            <a:picLocks noChangeAspect="1"/>
          </p:cNvPicPr>
          <p:nvPr/>
        </p:nvPicPr>
        <p:blipFill>
          <a:blip r:embed="rId1"/>
          <a:stretch>
            <a:fillRect/>
          </a:stretch>
        </p:blipFill>
        <p:spPr>
          <a:xfrm>
            <a:off x="0" y="2061210"/>
            <a:ext cx="9072880" cy="264668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2529" name="内容占位符 1"/>
          <p:cNvPicPr>
            <a:picLocks noGrp="1" noChangeAspect="1"/>
          </p:cNvPicPr>
          <p:nvPr>
            <p:ph idx="1"/>
          </p:nvPr>
        </p:nvPicPr>
        <p:blipFill>
          <a:blip r:embed="rId1"/>
          <a:srcRect r="2332"/>
          <a:stretch>
            <a:fillRect/>
          </a:stretch>
        </p:blipFill>
        <p:spPr>
          <a:xfrm>
            <a:off x="65088" y="476250"/>
            <a:ext cx="8856662" cy="3192463"/>
          </a:xfrm>
        </p:spPr>
      </p:pic>
      <p:pic>
        <p:nvPicPr>
          <p:cNvPr id="22530" name="图片 2"/>
          <p:cNvPicPr>
            <a:picLocks noChangeAspect="1"/>
          </p:cNvPicPr>
          <p:nvPr/>
        </p:nvPicPr>
        <p:blipFill>
          <a:blip r:embed="rId2"/>
          <a:stretch>
            <a:fillRect/>
          </a:stretch>
        </p:blipFill>
        <p:spPr>
          <a:xfrm>
            <a:off x="107950" y="3644900"/>
            <a:ext cx="8843963" cy="2973388"/>
          </a:xfrm>
          <a:prstGeom prst="rect">
            <a:avLst/>
          </a:prstGeom>
          <a:noFill/>
          <a:ln w="9525">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3553" name="标题 1"/>
          <p:cNvSpPr>
            <a:spLocks noGrp="1"/>
          </p:cNvSpPr>
          <p:nvPr>
            <p:ph type="title"/>
          </p:nvPr>
        </p:nvSpPr>
        <p:spPr/>
        <p:txBody>
          <a:bodyPr anchor="ctr" anchorCtr="0"/>
          <a:p>
            <a:pPr algn="l"/>
            <a:r>
              <a:rPr lang="zh-CN" altLang="en-US" sz="4000"/>
              <a:t>参数</a:t>
            </a:r>
            <a:endParaRPr lang="zh-CN" altLang="en-US" sz="4000"/>
          </a:p>
        </p:txBody>
      </p:sp>
      <p:pic>
        <p:nvPicPr>
          <p:cNvPr id="23554" name="内容占位符 1"/>
          <p:cNvPicPr>
            <a:picLocks noGrp="1" noChangeAspect="1"/>
          </p:cNvPicPr>
          <p:nvPr>
            <p:ph idx="1"/>
          </p:nvPr>
        </p:nvPicPr>
        <p:blipFill>
          <a:blip r:embed="rId1"/>
          <a:stretch>
            <a:fillRect/>
          </a:stretch>
        </p:blipFill>
        <p:spPr>
          <a:xfrm>
            <a:off x="1027748" y="1973580"/>
            <a:ext cx="7088187" cy="4525963"/>
          </a:xfrm>
        </p:spPr>
      </p:pic>
      <p:sp>
        <p:nvSpPr>
          <p:cNvPr id="2" name="文本框 1"/>
          <p:cNvSpPr txBox="1"/>
          <p:nvPr/>
        </p:nvSpPr>
        <p:spPr>
          <a:xfrm>
            <a:off x="1124585" y="1465580"/>
            <a:ext cx="3970020" cy="460375"/>
          </a:xfrm>
          <a:prstGeom prst="rect">
            <a:avLst/>
          </a:prstGeom>
          <a:noFill/>
        </p:spPr>
        <p:txBody>
          <a:bodyPr wrap="square" rtlCol="0">
            <a:spAutoFit/>
          </a:bodyPr>
          <a:p>
            <a:r>
              <a:rPr lang="en-US" altLang="zh-CN" sz="2400"/>
              <a:t>ACE-2005   </a:t>
            </a:r>
            <a:r>
              <a:rPr lang="zh-CN" altLang="en-US" sz="2400"/>
              <a:t>层数</a:t>
            </a:r>
            <a:r>
              <a:rPr lang="zh-CN" altLang="en-US" sz="2400"/>
              <a:t>对比实验</a:t>
            </a:r>
            <a:endParaRPr lang="zh-CN" altLang="en-US" sz="240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4577" name="标题 1"/>
          <p:cNvSpPr>
            <a:spLocks noGrp="1"/>
          </p:cNvSpPr>
          <p:nvPr>
            <p:ph type="title"/>
          </p:nvPr>
        </p:nvSpPr>
        <p:spPr/>
        <p:txBody>
          <a:bodyPr anchor="ctr" anchorCtr="0"/>
          <a:p>
            <a:pPr algn="l"/>
            <a:r>
              <a:rPr lang="zh-CN" altLang="en-US" sz="4000"/>
              <a:t>消融实验</a:t>
            </a:r>
            <a:endParaRPr lang="zh-CN" altLang="en-US" sz="4000"/>
          </a:p>
        </p:txBody>
      </p:sp>
      <p:pic>
        <p:nvPicPr>
          <p:cNvPr id="24578" name="内容占位符 3"/>
          <p:cNvPicPr>
            <a:picLocks noGrp="1" noChangeAspect="1"/>
          </p:cNvPicPr>
          <p:nvPr>
            <p:ph idx="1"/>
          </p:nvPr>
        </p:nvPicPr>
        <p:blipFill>
          <a:blip r:embed="rId1"/>
          <a:stretch>
            <a:fillRect/>
          </a:stretch>
        </p:blipFill>
        <p:spPr>
          <a:xfrm>
            <a:off x="1331595" y="1916430"/>
            <a:ext cx="5410200" cy="4259263"/>
          </a:xfrm>
        </p:spPr>
      </p:pic>
      <p:sp>
        <p:nvSpPr>
          <p:cNvPr id="2" name="文本框 1"/>
          <p:cNvSpPr txBox="1"/>
          <p:nvPr/>
        </p:nvSpPr>
        <p:spPr>
          <a:xfrm>
            <a:off x="1240155" y="1412240"/>
            <a:ext cx="4084955" cy="460375"/>
          </a:xfrm>
          <a:prstGeom prst="rect">
            <a:avLst/>
          </a:prstGeom>
          <a:noFill/>
        </p:spPr>
        <p:txBody>
          <a:bodyPr wrap="square" rtlCol="0">
            <a:spAutoFit/>
          </a:bodyPr>
          <a:p>
            <a:r>
              <a:rPr lang="en-US" altLang="zh-CN" sz="2400"/>
              <a:t>ACE-2005 </a:t>
            </a:r>
            <a:endParaRPr lang="en-US" altLang="zh-CN" sz="240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4577" name="标题 1"/>
          <p:cNvSpPr>
            <a:spLocks noGrp="1"/>
          </p:cNvSpPr>
          <p:nvPr>
            <p:ph type="title"/>
          </p:nvPr>
        </p:nvSpPr>
        <p:spPr/>
        <p:txBody>
          <a:bodyPr anchor="ctr" anchorCtr="0"/>
          <a:p>
            <a:pPr algn="l"/>
            <a:r>
              <a:rPr lang="zh-CN" altLang="en-US" sz="4000"/>
              <a:t>数据集</a:t>
            </a:r>
            <a:endParaRPr lang="zh-CN" altLang="en-US" sz="4000"/>
          </a:p>
        </p:txBody>
      </p:sp>
      <p:pic>
        <p:nvPicPr>
          <p:cNvPr id="4" name="图片 3"/>
          <p:cNvPicPr>
            <a:picLocks noChangeAspect="1"/>
          </p:cNvPicPr>
          <p:nvPr/>
        </p:nvPicPr>
        <p:blipFill>
          <a:blip r:embed="rId1"/>
          <a:stretch>
            <a:fillRect/>
          </a:stretch>
        </p:blipFill>
        <p:spPr>
          <a:xfrm>
            <a:off x="1187450" y="1955800"/>
            <a:ext cx="5935345" cy="3916680"/>
          </a:xfrm>
          <a:prstGeom prst="rect">
            <a:avLst/>
          </a:prstGeom>
        </p:spPr>
      </p:pic>
      <p:sp>
        <p:nvSpPr>
          <p:cNvPr id="5" name="文本框 4"/>
          <p:cNvSpPr txBox="1"/>
          <p:nvPr/>
        </p:nvSpPr>
        <p:spPr>
          <a:xfrm>
            <a:off x="1000760" y="1456690"/>
            <a:ext cx="2202815" cy="460375"/>
          </a:xfrm>
          <a:prstGeom prst="rect">
            <a:avLst/>
          </a:prstGeom>
          <a:noFill/>
        </p:spPr>
        <p:txBody>
          <a:bodyPr wrap="square" rtlCol="0">
            <a:spAutoFit/>
          </a:bodyPr>
          <a:p>
            <a:r>
              <a:rPr lang="en-US" altLang="zh-CN" sz="2400"/>
              <a:t>NNE</a:t>
            </a:r>
            <a:endParaRPr lang="en-US" altLang="zh-CN" sz="240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5601" name="图片 1"/>
          <p:cNvPicPr>
            <a:picLocks noChangeAspect="1"/>
          </p:cNvPicPr>
          <p:nvPr/>
        </p:nvPicPr>
        <p:blipFill>
          <a:blip r:embed="rId1"/>
          <a:stretch>
            <a:fillRect/>
          </a:stretch>
        </p:blipFill>
        <p:spPr>
          <a:xfrm>
            <a:off x="495300" y="1916113"/>
            <a:ext cx="8153400" cy="2085975"/>
          </a:xfrm>
          <a:prstGeom prst="rect">
            <a:avLst/>
          </a:prstGeom>
          <a:noFill/>
          <a:ln w="9525">
            <a:noFill/>
          </a:ln>
        </p:spPr>
      </p:pic>
      <p:pic>
        <p:nvPicPr>
          <p:cNvPr id="25602" name="图片 2"/>
          <p:cNvPicPr>
            <a:picLocks noChangeAspect="1"/>
          </p:cNvPicPr>
          <p:nvPr/>
        </p:nvPicPr>
        <p:blipFill>
          <a:blip r:embed="rId2"/>
          <a:stretch>
            <a:fillRect/>
          </a:stretch>
        </p:blipFill>
        <p:spPr>
          <a:xfrm>
            <a:off x="1042988" y="5589588"/>
            <a:ext cx="7767637" cy="527050"/>
          </a:xfrm>
          <a:prstGeom prst="rect">
            <a:avLst/>
          </a:prstGeom>
          <a:noFill/>
          <a:ln w="9525">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6625" name="标题 1"/>
          <p:cNvSpPr>
            <a:spLocks noGrp="1"/>
          </p:cNvSpPr>
          <p:nvPr>
            <p:ph type="title"/>
          </p:nvPr>
        </p:nvSpPr>
        <p:spPr/>
        <p:txBody>
          <a:bodyPr anchor="ctr" anchorCtr="0"/>
          <a:p>
            <a:pPr algn="l"/>
            <a:r>
              <a:rPr lang="zh-CN" altLang="en-US" sz="4000"/>
              <a:t>问题</a:t>
            </a:r>
            <a:endParaRPr lang="zh-CN" altLang="en-US" sz="4000"/>
          </a:p>
        </p:txBody>
      </p:sp>
      <p:sp>
        <p:nvSpPr>
          <p:cNvPr id="26626" name="内容占位符 2"/>
          <p:cNvSpPr>
            <a:spLocks noGrp="1"/>
          </p:cNvSpPr>
          <p:nvPr>
            <p:ph idx="1"/>
          </p:nvPr>
        </p:nvSpPr>
        <p:spPr>
          <a:xfrm>
            <a:off x="466725" y="1341755"/>
            <a:ext cx="8229600" cy="1443355"/>
          </a:xfrm>
        </p:spPr>
        <p:txBody>
          <a:bodyPr anchor="t" anchorCtr="0"/>
          <a:p>
            <a:r>
              <a:rPr lang="zh-CN" altLang="en-US" sz="2800">
                <a:latin typeface="宋体" panose="02010600030101010101" pitchFamily="2" charset="-122"/>
              </a:rPr>
              <a:t>基于跨度的方法</a:t>
            </a:r>
            <a:r>
              <a:rPr lang="en-US" altLang="zh-CN" sz="2800">
                <a:latin typeface="宋体" panose="02010600030101010101" pitchFamily="2" charset="-122"/>
              </a:rPr>
              <a:t>:</a:t>
            </a:r>
            <a:r>
              <a:rPr lang="zh-CN" altLang="en-US" sz="2800">
                <a:latin typeface="宋体" panose="02010600030101010101" pitchFamily="2" charset="-122"/>
              </a:rPr>
              <a:t>搜索空间大、缺乏实体间的交互信息</a:t>
            </a:r>
            <a:endParaRPr lang="zh-CN" altLang="en-US" sz="2800">
              <a:latin typeface="宋体" panose="02010600030101010101" pitchFamily="2" charset="-122"/>
            </a:endParaRPr>
          </a:p>
          <a:p>
            <a:r>
              <a:rPr lang="zh-CN" altLang="en-US" sz="2800">
                <a:latin typeface="宋体" panose="02010600030101010101" pitchFamily="2" charset="-122"/>
              </a:rPr>
              <a:t>Seq2Seq：标签依次解码，对</a:t>
            </a:r>
            <a:r>
              <a:rPr lang="zh-CN" altLang="en-US" sz="2800">
                <a:latin typeface="宋体" panose="02010600030101010101" pitchFamily="2" charset="-122"/>
              </a:rPr>
              <a:t>顺序依赖</a:t>
            </a:r>
            <a:endParaRPr lang="zh-CN" altLang="en-US" sz="2800">
              <a:latin typeface="宋体" panose="02010600030101010101" pitchFamily="2" charset="-122"/>
            </a:endParaRPr>
          </a:p>
        </p:txBody>
      </p:sp>
      <p:sp>
        <p:nvSpPr>
          <p:cNvPr id="26627" name="标题 1"/>
          <p:cNvSpPr>
            <a:spLocks noGrp="1"/>
          </p:cNvSpPr>
          <p:nvPr/>
        </p:nvSpPr>
        <p:spPr>
          <a:xfrm>
            <a:off x="467995" y="2637155"/>
            <a:ext cx="8229600" cy="1143000"/>
          </a:xfrm>
          <a:prstGeom prst="rect">
            <a:avLst/>
          </a:prstGeom>
          <a:noFill/>
          <a:ln w="9525">
            <a:noFill/>
          </a:ln>
        </p:spPr>
        <p:txBody>
          <a:bodyPr anchor="ctr" anchorCtr="0"/>
          <a:p>
            <a:r>
              <a:rPr lang="zh-CN" altLang="en-US" sz="4000">
                <a:solidFill>
                  <a:schemeClr val="tx2"/>
                </a:solidFill>
                <a:latin typeface="Arial" panose="020B0604020202020204" pitchFamily="34" charset="0"/>
                <a:ea typeface="宋体" panose="02010600030101010101" pitchFamily="2" charset="-122"/>
              </a:rPr>
              <a:t>贡献</a:t>
            </a:r>
            <a:endParaRPr lang="zh-CN" altLang="en-US" sz="4000">
              <a:solidFill>
                <a:schemeClr val="tx2"/>
              </a:solidFill>
              <a:latin typeface="Arial" panose="020B0604020202020204" pitchFamily="34" charset="0"/>
              <a:ea typeface="宋体" panose="02010600030101010101" pitchFamily="2" charset="-122"/>
            </a:endParaRPr>
          </a:p>
        </p:txBody>
      </p:sp>
      <p:sp>
        <p:nvSpPr>
          <p:cNvPr id="26628" name="内容占位符 2"/>
          <p:cNvSpPr>
            <a:spLocks noGrp="1"/>
          </p:cNvSpPr>
          <p:nvPr/>
        </p:nvSpPr>
        <p:spPr>
          <a:xfrm>
            <a:off x="522288" y="3486150"/>
            <a:ext cx="8229600" cy="3179763"/>
          </a:xfrm>
          <a:prstGeom prst="rect">
            <a:avLst/>
          </a:prstGeom>
          <a:noFill/>
          <a:ln w="9525">
            <a:noFill/>
          </a:ln>
        </p:spPr>
        <p:txBody>
          <a:bodyPr anchor="t" anchorCtr="0"/>
          <a:p>
            <a:pPr marL="342900" indent="-342900">
              <a:spcBef>
                <a:spcPct val="20000"/>
              </a:spcBef>
              <a:buChar char="•"/>
            </a:pPr>
            <a:r>
              <a:rPr lang="zh-CN" altLang="en-US" sz="2800">
                <a:latin typeface="宋体" panose="02010600030101010101" pitchFamily="2" charset="-122"/>
                <a:ea typeface="宋体" panose="02010600030101010101" pitchFamily="2" charset="-122"/>
              </a:rPr>
              <a:t>提出了一种新型的序列到集合的神经网络模型</a:t>
            </a:r>
            <a:endParaRPr lang="zh-CN" altLang="en-US" sz="2800">
              <a:latin typeface="宋体" panose="02010600030101010101" pitchFamily="2" charset="-122"/>
              <a:ea typeface="宋体" panose="02010600030101010101" pitchFamily="2" charset="-122"/>
            </a:endParaRPr>
          </a:p>
          <a:p>
            <a:pPr marL="342900" indent="-342900">
              <a:spcBef>
                <a:spcPct val="20000"/>
              </a:spcBef>
              <a:buChar char="•"/>
            </a:pPr>
            <a:r>
              <a:rPr lang="zh-CN" altLang="en-US" sz="2800">
                <a:latin typeface="宋体" panose="02010600030101010101" pitchFamily="2" charset="-122"/>
                <a:ea typeface="宋体" panose="02010600030101010101" pitchFamily="2" charset="-122"/>
              </a:rPr>
              <a:t>一次性预测得到最终的实体集合，对标签顺序不敏感</a:t>
            </a:r>
            <a:endParaRPr lang="zh-CN" altLang="en-US" sz="2800">
              <a:latin typeface="宋体" panose="02010600030101010101" pitchFamily="2" charset="-122"/>
              <a:ea typeface="宋体" panose="02010600030101010101" pitchFamily="2" charset="-122"/>
            </a:endParaRPr>
          </a:p>
          <a:p>
            <a:pPr marL="342900" indent="-342900">
              <a:spcBef>
                <a:spcPct val="20000"/>
              </a:spcBef>
              <a:buChar char="•"/>
            </a:pPr>
            <a:r>
              <a:rPr lang="zh-CN" altLang="en-US" sz="2800">
                <a:latin typeface="宋体" panose="02010600030101010101" pitchFamily="2" charset="-122"/>
                <a:ea typeface="宋体" panose="02010600030101010101" pitchFamily="2" charset="-122"/>
              </a:rPr>
              <a:t>使用一组固定的</a:t>
            </a:r>
            <a:r>
              <a:rPr lang="zh-CN" altLang="en-US" sz="2800">
                <a:latin typeface="宋体" panose="02010600030101010101" pitchFamily="2" charset="-122"/>
                <a:ea typeface="宋体" panose="02010600030101010101" pitchFamily="2" charset="-122"/>
              </a:rPr>
              <a:t>可学习向量替换候选跨度，不需要搜索所有可能的跨度</a:t>
            </a:r>
            <a:endParaRPr lang="zh-CN" altLang="en-US" sz="2800">
              <a:latin typeface="宋体" panose="02010600030101010101" pitchFamily="2" charset="-122"/>
              <a:ea typeface="宋体" panose="02010600030101010101" pitchFamily="2" charset="-122"/>
            </a:endParaRPr>
          </a:p>
          <a:p>
            <a:pPr marL="342900" indent="-342900">
              <a:spcBef>
                <a:spcPct val="20000"/>
              </a:spcBef>
              <a:buChar char="•"/>
            </a:pPr>
            <a:r>
              <a:rPr lang="zh-CN" altLang="en-US" sz="2800">
                <a:latin typeface="宋体" panose="02010600030101010101" pitchFamily="2" charset="-122"/>
                <a:ea typeface="宋体" panose="02010600030101010101" pitchFamily="2" charset="-122"/>
              </a:rPr>
              <a:t>使用注意力机制捕获实体间的依赖关系</a:t>
            </a:r>
            <a:endParaRPr lang="zh-CN" altLang="en-US" sz="3200">
              <a:latin typeface="宋体" panose="02010600030101010101" pitchFamily="2" charset="-122"/>
              <a:ea typeface="宋体" panose="02010600030101010101" pitchFamily="2" charset="-122"/>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7649" name="标题 1"/>
          <p:cNvSpPr>
            <a:spLocks noGrp="1"/>
          </p:cNvSpPr>
          <p:nvPr>
            <p:ph type="title"/>
          </p:nvPr>
        </p:nvSpPr>
        <p:spPr/>
        <p:txBody>
          <a:bodyPr anchor="ctr" anchorCtr="0"/>
          <a:p>
            <a:pPr algn="l"/>
            <a:r>
              <a:rPr lang="zh-CN" altLang="en-US" sz="4000"/>
              <a:t>模型</a:t>
            </a:r>
            <a:endParaRPr lang="zh-CN" altLang="en-US"/>
          </a:p>
        </p:txBody>
      </p:sp>
      <p:pic>
        <p:nvPicPr>
          <p:cNvPr id="27650" name="图片 1"/>
          <p:cNvPicPr>
            <a:picLocks noChangeAspect="1"/>
          </p:cNvPicPr>
          <p:nvPr/>
        </p:nvPicPr>
        <p:blipFill>
          <a:blip r:embed="rId1"/>
          <a:stretch>
            <a:fillRect/>
          </a:stretch>
        </p:blipFill>
        <p:spPr>
          <a:xfrm>
            <a:off x="179388" y="1557338"/>
            <a:ext cx="8870950" cy="4475162"/>
          </a:xfrm>
          <a:prstGeom prst="rect">
            <a:avLst/>
          </a:prstGeom>
          <a:noFill/>
          <a:ln w="9525">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8673" name="标题 1"/>
          <p:cNvSpPr>
            <a:spLocks noGrp="1"/>
          </p:cNvSpPr>
          <p:nvPr>
            <p:ph type="title"/>
          </p:nvPr>
        </p:nvSpPr>
        <p:spPr/>
        <p:txBody>
          <a:bodyPr anchor="ctr" anchorCtr="0"/>
          <a:p>
            <a:pPr algn="l"/>
            <a:r>
              <a:rPr lang="en-US" altLang="zh-CN" sz="4000"/>
              <a:t>Sequence Encoder</a:t>
            </a:r>
            <a:endParaRPr lang="en-US" altLang="zh-CN" sz="4000"/>
          </a:p>
        </p:txBody>
      </p:sp>
      <p:pic>
        <p:nvPicPr>
          <p:cNvPr id="28674" name="内容占位符 6"/>
          <p:cNvPicPr>
            <a:picLocks noGrp="1" noChangeAspect="1"/>
          </p:cNvPicPr>
          <p:nvPr>
            <p:ph idx="1"/>
            <p:custDataLst>
              <p:tags r:id="rId1"/>
            </p:custDataLst>
          </p:nvPr>
        </p:nvPicPr>
        <p:blipFill>
          <a:blip r:embed="rId2"/>
          <a:stretch>
            <a:fillRect/>
          </a:stretch>
        </p:blipFill>
        <p:spPr>
          <a:xfrm>
            <a:off x="5435600" y="1268413"/>
            <a:ext cx="3171825" cy="4564062"/>
          </a:xfrm>
        </p:spPr>
      </p:pic>
      <p:pic>
        <p:nvPicPr>
          <p:cNvPr id="28675" name="图片 1"/>
          <p:cNvPicPr>
            <a:picLocks noChangeAspect="1"/>
          </p:cNvPicPr>
          <p:nvPr>
            <p:custDataLst>
              <p:tags r:id="rId3"/>
            </p:custDataLst>
          </p:nvPr>
        </p:nvPicPr>
        <p:blipFill>
          <a:blip r:embed="rId4"/>
          <a:stretch>
            <a:fillRect/>
          </a:stretch>
        </p:blipFill>
        <p:spPr>
          <a:xfrm>
            <a:off x="179388" y="2626678"/>
            <a:ext cx="5419725" cy="2278062"/>
          </a:xfrm>
          <a:prstGeom prst="rect">
            <a:avLst/>
          </a:prstGeom>
          <a:noFill/>
          <a:ln w="9525">
            <a:noFill/>
          </a:ln>
        </p:spPr>
      </p:pic>
      <p:sp>
        <p:nvSpPr>
          <p:cNvPr id="28676" name="文本框 2"/>
          <p:cNvSpPr txBox="1"/>
          <p:nvPr/>
        </p:nvSpPr>
        <p:spPr>
          <a:xfrm>
            <a:off x="539750" y="1487488"/>
            <a:ext cx="3024188" cy="829945"/>
          </a:xfrm>
          <a:prstGeom prst="rect">
            <a:avLst/>
          </a:prstGeom>
          <a:noFill/>
          <a:ln w="9525">
            <a:noFill/>
          </a:ln>
        </p:spPr>
        <p:txBody>
          <a:bodyPr wrap="square" anchor="t" anchorCtr="0">
            <a:spAutoFit/>
          </a:bodyPr>
          <a:p>
            <a:r>
              <a:rPr lang="en-US" altLang="zh-CN" sz="2400">
                <a:latin typeface="Arial" panose="020B0604020202020204" pitchFamily="34" charset="0"/>
                <a:ea typeface="宋体" panose="02010600030101010101" pitchFamily="2" charset="-122"/>
              </a:rPr>
              <a:t>Xi</a:t>
            </a:r>
            <a:r>
              <a:rPr lang="zh-CN" altLang="en-US" sz="2400">
                <a:latin typeface="Arial" panose="020B0604020202020204" pitchFamily="34" charset="0"/>
                <a:ea typeface="宋体" panose="02010600030101010101" pitchFamily="2" charset="-122"/>
              </a:rPr>
              <a:t>：</a:t>
            </a:r>
            <a:r>
              <a:rPr lang="en-US" altLang="zh-CN" sz="2400">
                <a:latin typeface="Arial" panose="020B0604020202020204" pitchFamily="34" charset="0"/>
                <a:ea typeface="宋体" panose="02010600030101010101" pitchFamily="2" charset="-122"/>
              </a:rPr>
              <a:t>Token</a:t>
            </a:r>
            <a:endParaRPr lang="en-US" altLang="zh-CN" sz="2400">
              <a:latin typeface="Arial" panose="020B0604020202020204" pitchFamily="34" charset="0"/>
              <a:ea typeface="宋体" panose="02010600030101010101" pitchFamily="2" charset="-122"/>
            </a:endParaRPr>
          </a:p>
          <a:p>
            <a:r>
              <a:rPr lang="en-US" altLang="zh-CN" sz="2400">
                <a:latin typeface="Arial" panose="020B0604020202020204" pitchFamily="34" charset="0"/>
                <a:ea typeface="宋体" panose="02010600030101010101" pitchFamily="2" charset="-122"/>
              </a:rPr>
              <a:t>H</a:t>
            </a:r>
            <a:r>
              <a:rPr lang="zh-CN" altLang="en-US" sz="2400">
                <a:latin typeface="Arial" panose="020B0604020202020204" pitchFamily="34" charset="0"/>
                <a:ea typeface="宋体" panose="02010600030101010101" pitchFamily="2" charset="-122"/>
              </a:rPr>
              <a:t>：序列表示</a:t>
            </a:r>
            <a:endParaRPr lang="zh-CN" altLang="en-US" sz="2400">
              <a:latin typeface="Arial" panose="020B0604020202020204" pitchFamily="34" charset="0"/>
              <a:ea typeface="宋体" panose="02010600030101010101" pitchFamily="2" charset="-122"/>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9697" name="标题 1"/>
          <p:cNvSpPr>
            <a:spLocks noGrp="1"/>
          </p:cNvSpPr>
          <p:nvPr>
            <p:ph type="title"/>
          </p:nvPr>
        </p:nvSpPr>
        <p:spPr>
          <a:xfrm>
            <a:off x="466725" y="260350"/>
            <a:ext cx="8229600" cy="1143000"/>
          </a:xfrm>
        </p:spPr>
        <p:txBody>
          <a:bodyPr anchor="ctr" anchorCtr="0"/>
          <a:p>
            <a:pPr algn="l"/>
            <a:r>
              <a:rPr lang="en-US" altLang="zh-CN" sz="4000"/>
              <a:t>Entity Set Decoder</a:t>
            </a:r>
            <a:endParaRPr lang="en-US" altLang="zh-CN" sz="4000"/>
          </a:p>
        </p:txBody>
      </p:sp>
      <p:pic>
        <p:nvPicPr>
          <p:cNvPr id="29698" name="内容占位符 5"/>
          <p:cNvPicPr>
            <a:picLocks noGrp="1" noChangeAspect="1"/>
          </p:cNvPicPr>
          <p:nvPr>
            <p:ph idx="1"/>
          </p:nvPr>
        </p:nvPicPr>
        <p:blipFill>
          <a:blip r:embed="rId1"/>
          <a:stretch>
            <a:fillRect/>
          </a:stretch>
        </p:blipFill>
        <p:spPr>
          <a:xfrm>
            <a:off x="4948238" y="1336675"/>
            <a:ext cx="3813175" cy="4749800"/>
          </a:xfrm>
        </p:spPr>
      </p:pic>
      <p:pic>
        <p:nvPicPr>
          <p:cNvPr id="29699" name="图片 6"/>
          <p:cNvPicPr>
            <a:picLocks noChangeAspect="1"/>
          </p:cNvPicPr>
          <p:nvPr/>
        </p:nvPicPr>
        <p:blipFill>
          <a:blip r:embed="rId2"/>
          <a:stretch>
            <a:fillRect/>
          </a:stretch>
        </p:blipFill>
        <p:spPr>
          <a:xfrm>
            <a:off x="126048" y="2204403"/>
            <a:ext cx="4906962" cy="860425"/>
          </a:xfrm>
          <a:prstGeom prst="rect">
            <a:avLst/>
          </a:prstGeom>
          <a:noFill/>
          <a:ln w="9525">
            <a:noFill/>
          </a:ln>
        </p:spPr>
      </p:pic>
      <p:pic>
        <p:nvPicPr>
          <p:cNvPr id="29700" name="图片 7"/>
          <p:cNvPicPr>
            <a:picLocks noChangeAspect="1"/>
          </p:cNvPicPr>
          <p:nvPr/>
        </p:nvPicPr>
        <p:blipFill>
          <a:blip r:embed="rId3"/>
          <a:stretch>
            <a:fillRect/>
          </a:stretch>
        </p:blipFill>
        <p:spPr>
          <a:xfrm>
            <a:off x="28575" y="2924810"/>
            <a:ext cx="5013325" cy="1112838"/>
          </a:xfrm>
          <a:prstGeom prst="rect">
            <a:avLst/>
          </a:prstGeom>
          <a:noFill/>
          <a:ln w="9525">
            <a:noFill/>
          </a:ln>
        </p:spPr>
      </p:pic>
      <p:pic>
        <p:nvPicPr>
          <p:cNvPr id="29701" name="图片 8"/>
          <p:cNvPicPr>
            <a:picLocks noChangeAspect="1"/>
          </p:cNvPicPr>
          <p:nvPr/>
        </p:nvPicPr>
        <p:blipFill>
          <a:blip r:embed="rId4"/>
          <a:stretch>
            <a:fillRect/>
          </a:stretch>
        </p:blipFill>
        <p:spPr>
          <a:xfrm>
            <a:off x="251460" y="4517073"/>
            <a:ext cx="4275138" cy="1189037"/>
          </a:xfrm>
          <a:prstGeom prst="rect">
            <a:avLst/>
          </a:prstGeom>
          <a:noFill/>
          <a:ln w="9525">
            <a:noFill/>
          </a:ln>
        </p:spPr>
      </p:pic>
      <p:pic>
        <p:nvPicPr>
          <p:cNvPr id="29702" name="图片 9"/>
          <p:cNvPicPr>
            <a:picLocks noChangeAspect="1"/>
          </p:cNvPicPr>
          <p:nvPr/>
        </p:nvPicPr>
        <p:blipFill>
          <a:blip r:embed="rId5"/>
          <a:stretch>
            <a:fillRect/>
          </a:stretch>
        </p:blipFill>
        <p:spPr>
          <a:xfrm>
            <a:off x="466725" y="5559425"/>
            <a:ext cx="4137025" cy="1295400"/>
          </a:xfrm>
          <a:prstGeom prst="rect">
            <a:avLst/>
          </a:prstGeom>
          <a:noFill/>
          <a:ln w="9525">
            <a:noFill/>
          </a:ln>
        </p:spPr>
      </p:pic>
      <p:pic>
        <p:nvPicPr>
          <p:cNvPr id="29703" name="图片 2"/>
          <p:cNvPicPr>
            <a:picLocks noChangeAspect="1"/>
          </p:cNvPicPr>
          <p:nvPr/>
        </p:nvPicPr>
        <p:blipFill>
          <a:blip r:embed="rId6"/>
          <a:srcRect t="-3294"/>
          <a:stretch>
            <a:fillRect/>
          </a:stretch>
        </p:blipFill>
        <p:spPr>
          <a:xfrm>
            <a:off x="323850" y="1546225"/>
            <a:ext cx="2460625" cy="338138"/>
          </a:xfrm>
          <a:prstGeom prst="rect">
            <a:avLst/>
          </a:prstGeom>
          <a:noFill/>
          <a:ln w="9525">
            <a:noFill/>
          </a:ln>
        </p:spPr>
      </p:pic>
      <p:pic>
        <p:nvPicPr>
          <p:cNvPr id="29704" name="图片 4"/>
          <p:cNvPicPr>
            <a:picLocks noChangeAspect="1"/>
          </p:cNvPicPr>
          <p:nvPr/>
        </p:nvPicPr>
        <p:blipFill>
          <a:blip r:embed="rId7"/>
          <a:stretch>
            <a:fillRect/>
          </a:stretch>
        </p:blipFill>
        <p:spPr>
          <a:xfrm>
            <a:off x="250825" y="2060575"/>
            <a:ext cx="3482975" cy="304800"/>
          </a:xfrm>
          <a:prstGeom prst="rect">
            <a:avLst/>
          </a:prstGeom>
          <a:noFill/>
          <a:ln w="9525">
            <a:noFill/>
          </a:ln>
        </p:spPr>
      </p:pic>
      <p:sp>
        <p:nvSpPr>
          <p:cNvPr id="2" name="文本框 1"/>
          <p:cNvSpPr txBox="1"/>
          <p:nvPr/>
        </p:nvSpPr>
        <p:spPr>
          <a:xfrm>
            <a:off x="539115" y="4149090"/>
            <a:ext cx="2906395" cy="368300"/>
          </a:xfrm>
          <a:prstGeom prst="rect">
            <a:avLst/>
          </a:prstGeom>
          <a:noFill/>
        </p:spPr>
        <p:txBody>
          <a:bodyPr wrap="square" rtlCol="0">
            <a:spAutoFit/>
          </a:bodyPr>
          <a:p>
            <a:r>
              <a:rPr lang="en-US" altLang="zh-CN"/>
              <a:t>U</a:t>
            </a:r>
            <a:r>
              <a:rPr lang="zh-CN" altLang="en-US"/>
              <a:t>：</a:t>
            </a:r>
            <a:r>
              <a:rPr lang="en-US" altLang="zh-CN"/>
              <a:t>FFN</a:t>
            </a:r>
            <a:r>
              <a:rPr lang="zh-CN" altLang="en-US"/>
              <a:t>输出</a:t>
            </a:r>
            <a:endParaRPr lang="zh-CN" altLang="en-US"/>
          </a:p>
        </p:txBody>
      </p:sp>
      <p:sp>
        <p:nvSpPr>
          <p:cNvPr id="3" name="文本框 2"/>
          <p:cNvSpPr txBox="1"/>
          <p:nvPr/>
        </p:nvSpPr>
        <p:spPr>
          <a:xfrm>
            <a:off x="5436235" y="6165215"/>
            <a:ext cx="3044190" cy="645160"/>
          </a:xfrm>
          <a:prstGeom prst="rect">
            <a:avLst/>
          </a:prstGeom>
          <a:noFill/>
        </p:spPr>
        <p:txBody>
          <a:bodyPr wrap="square" rtlCol="0">
            <a:spAutoFit/>
          </a:bodyPr>
          <a:p>
            <a:r>
              <a:rPr lang="en-US" altLang="zh-CN"/>
              <a:t>N=60</a:t>
            </a:r>
            <a:r>
              <a:rPr lang="zh-CN" altLang="en-US"/>
              <a:t>，正态分布</a:t>
            </a:r>
            <a:r>
              <a:rPr lang="en-US" altLang="zh-CN"/>
              <a:t>N(0,0.02)</a:t>
            </a:r>
            <a:r>
              <a:rPr lang="zh-CN" altLang="en-US"/>
              <a:t>进行随机</a:t>
            </a:r>
            <a:r>
              <a:rPr lang="zh-CN" altLang="en-US"/>
              <a:t>初始化</a:t>
            </a:r>
            <a:endParaRPr lang="zh-CN" alt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217" name="标题 1"/>
          <p:cNvSpPr>
            <a:spLocks noGrp="1"/>
          </p:cNvSpPr>
          <p:nvPr>
            <p:ph type="title"/>
          </p:nvPr>
        </p:nvSpPr>
        <p:spPr/>
        <p:txBody>
          <a:bodyPr anchor="ctr" anchorCtr="0"/>
          <a:p>
            <a:pPr algn="l"/>
            <a:r>
              <a:rPr lang="zh-CN" altLang="en-US" sz="4000"/>
              <a:t>模型</a:t>
            </a:r>
            <a:endParaRPr lang="zh-CN" altLang="en-US" sz="4000"/>
          </a:p>
        </p:txBody>
      </p:sp>
      <p:pic>
        <p:nvPicPr>
          <p:cNvPr id="9218" name="内容占位符 3"/>
          <p:cNvPicPr>
            <a:picLocks noGrp="1" noChangeAspect="1"/>
          </p:cNvPicPr>
          <p:nvPr>
            <p:ph idx="1"/>
          </p:nvPr>
        </p:nvPicPr>
        <p:blipFill>
          <a:blip r:embed="rId1"/>
          <a:stretch>
            <a:fillRect/>
          </a:stretch>
        </p:blipFill>
        <p:spPr>
          <a:xfrm>
            <a:off x="133350" y="1703388"/>
            <a:ext cx="8940800" cy="4135437"/>
          </a:xfr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1745" name="标题 1"/>
          <p:cNvSpPr>
            <a:spLocks noGrp="1"/>
          </p:cNvSpPr>
          <p:nvPr>
            <p:ph type="title"/>
          </p:nvPr>
        </p:nvSpPr>
        <p:spPr/>
        <p:txBody>
          <a:bodyPr anchor="ctr" anchorCtr="0"/>
          <a:p>
            <a:pPr algn="l"/>
            <a:r>
              <a:rPr lang="en-US" altLang="zh-CN" sz="4000"/>
              <a:t>Bipartite Matching</a:t>
            </a:r>
            <a:endParaRPr lang="en-US" altLang="zh-CN" sz="4000"/>
          </a:p>
        </p:txBody>
      </p:sp>
      <p:pic>
        <p:nvPicPr>
          <p:cNvPr id="31746" name="内容占位符 5"/>
          <p:cNvPicPr>
            <a:picLocks noGrp="1" noChangeAspect="1"/>
          </p:cNvPicPr>
          <p:nvPr>
            <p:ph idx="1"/>
          </p:nvPr>
        </p:nvPicPr>
        <p:blipFill>
          <a:blip r:embed="rId1"/>
          <a:stretch>
            <a:fillRect/>
          </a:stretch>
        </p:blipFill>
        <p:spPr>
          <a:xfrm>
            <a:off x="5048250" y="922338"/>
            <a:ext cx="3627438" cy="5605462"/>
          </a:xfrm>
        </p:spPr>
      </p:pic>
      <p:pic>
        <p:nvPicPr>
          <p:cNvPr id="31747" name="图片 6"/>
          <p:cNvPicPr>
            <a:picLocks noChangeAspect="1"/>
          </p:cNvPicPr>
          <p:nvPr/>
        </p:nvPicPr>
        <p:blipFill>
          <a:blip r:embed="rId2"/>
          <a:stretch>
            <a:fillRect/>
          </a:stretch>
        </p:blipFill>
        <p:spPr>
          <a:xfrm>
            <a:off x="250825" y="1412875"/>
            <a:ext cx="4473575" cy="860425"/>
          </a:xfrm>
          <a:prstGeom prst="rect">
            <a:avLst/>
          </a:prstGeom>
          <a:noFill/>
          <a:ln w="9525">
            <a:noFill/>
          </a:ln>
        </p:spPr>
      </p:pic>
      <p:pic>
        <p:nvPicPr>
          <p:cNvPr id="31748" name="图片 7"/>
          <p:cNvPicPr>
            <a:picLocks noChangeAspect="1"/>
          </p:cNvPicPr>
          <p:nvPr/>
        </p:nvPicPr>
        <p:blipFill>
          <a:blip r:embed="rId3"/>
          <a:stretch>
            <a:fillRect/>
          </a:stretch>
        </p:blipFill>
        <p:spPr>
          <a:xfrm>
            <a:off x="323215" y="2853055"/>
            <a:ext cx="4686300" cy="1425575"/>
          </a:xfrm>
          <a:prstGeom prst="rect">
            <a:avLst/>
          </a:prstGeom>
          <a:noFill/>
          <a:ln w="9525">
            <a:noFill/>
          </a:ln>
        </p:spPr>
      </p:pic>
      <p:pic>
        <p:nvPicPr>
          <p:cNvPr id="31749" name="图片 8"/>
          <p:cNvPicPr>
            <a:picLocks noChangeAspect="1"/>
          </p:cNvPicPr>
          <p:nvPr/>
        </p:nvPicPr>
        <p:blipFill>
          <a:blip r:embed="rId4"/>
          <a:stretch>
            <a:fillRect/>
          </a:stretch>
        </p:blipFill>
        <p:spPr>
          <a:xfrm>
            <a:off x="244475" y="4580890"/>
            <a:ext cx="4479925" cy="1752600"/>
          </a:xfrm>
          <a:prstGeom prst="rect">
            <a:avLst/>
          </a:prstGeom>
          <a:noFill/>
          <a:ln w="9525">
            <a:noFill/>
          </a:ln>
        </p:spPr>
      </p:pic>
      <p:pic>
        <p:nvPicPr>
          <p:cNvPr id="2" name="图片 1"/>
          <p:cNvPicPr>
            <a:picLocks noChangeAspect="1"/>
          </p:cNvPicPr>
          <p:nvPr/>
        </p:nvPicPr>
        <p:blipFill>
          <a:blip r:embed="rId5"/>
          <a:stretch>
            <a:fillRect/>
          </a:stretch>
        </p:blipFill>
        <p:spPr>
          <a:xfrm>
            <a:off x="395605" y="2420620"/>
            <a:ext cx="1471295" cy="270510"/>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2769" name="标题 1"/>
          <p:cNvSpPr>
            <a:spLocks noGrp="1"/>
          </p:cNvSpPr>
          <p:nvPr>
            <p:ph type="title"/>
          </p:nvPr>
        </p:nvSpPr>
        <p:spPr/>
        <p:txBody>
          <a:bodyPr anchor="ctr" anchorCtr="0"/>
          <a:p>
            <a:pPr algn="l"/>
            <a:r>
              <a:rPr lang="zh-CN" altLang="en-US" sz="4000"/>
              <a:t>数据集</a:t>
            </a:r>
            <a:endParaRPr lang="zh-CN" altLang="en-US" sz="4000"/>
          </a:p>
        </p:txBody>
      </p:sp>
      <p:pic>
        <p:nvPicPr>
          <p:cNvPr id="32770" name="内容占位符 3"/>
          <p:cNvPicPr>
            <a:picLocks noGrp="1" noChangeAspect="1"/>
          </p:cNvPicPr>
          <p:nvPr>
            <p:ph idx="1"/>
          </p:nvPr>
        </p:nvPicPr>
        <p:blipFill>
          <a:blip r:embed="rId1"/>
          <a:stretch>
            <a:fillRect/>
          </a:stretch>
        </p:blipFill>
        <p:spPr>
          <a:xfrm>
            <a:off x="183515" y="2574925"/>
            <a:ext cx="8943340" cy="2384425"/>
          </a:xfr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3793" name="标题 1"/>
          <p:cNvSpPr>
            <a:spLocks noGrp="1"/>
          </p:cNvSpPr>
          <p:nvPr>
            <p:ph type="title"/>
          </p:nvPr>
        </p:nvSpPr>
        <p:spPr/>
        <p:txBody>
          <a:bodyPr anchor="ctr" anchorCtr="0"/>
          <a:p>
            <a:pPr algn="l"/>
            <a:r>
              <a:rPr lang="zh-CN" altLang="en-US" sz="4000"/>
              <a:t>参数</a:t>
            </a:r>
            <a:endParaRPr lang="zh-CN" altLang="en-US" sz="4000"/>
          </a:p>
        </p:txBody>
      </p:sp>
      <p:pic>
        <p:nvPicPr>
          <p:cNvPr id="33794" name="图片 3"/>
          <p:cNvPicPr>
            <a:picLocks noChangeAspect="1"/>
          </p:cNvPicPr>
          <p:nvPr/>
        </p:nvPicPr>
        <p:blipFill>
          <a:blip r:embed="rId1"/>
          <a:stretch>
            <a:fillRect/>
          </a:stretch>
        </p:blipFill>
        <p:spPr>
          <a:xfrm>
            <a:off x="1691640" y="2061210"/>
            <a:ext cx="5924550" cy="2900680"/>
          </a:xfrm>
          <a:prstGeom prst="rect">
            <a:avLst/>
          </a:prstGeom>
          <a:noFill/>
          <a:ln w="9525">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4817" name="标题 1"/>
          <p:cNvSpPr>
            <a:spLocks noGrp="1"/>
          </p:cNvSpPr>
          <p:nvPr>
            <p:ph type="title"/>
          </p:nvPr>
        </p:nvSpPr>
        <p:spPr/>
        <p:txBody>
          <a:bodyPr anchor="ctr" anchorCtr="0"/>
          <a:p>
            <a:pPr algn="l"/>
            <a:r>
              <a:rPr lang="zh-CN" altLang="en-US" sz="4000"/>
              <a:t>实验结果</a:t>
            </a:r>
            <a:endParaRPr lang="zh-CN" altLang="en-US" sz="4000"/>
          </a:p>
        </p:txBody>
      </p:sp>
      <p:pic>
        <p:nvPicPr>
          <p:cNvPr id="34818" name="内容占位符 4"/>
          <p:cNvPicPr>
            <a:picLocks noGrp="1" noChangeAspect="1"/>
          </p:cNvPicPr>
          <p:nvPr>
            <p:ph idx="1"/>
          </p:nvPr>
        </p:nvPicPr>
        <p:blipFill>
          <a:blip r:embed="rId1"/>
          <a:stretch>
            <a:fillRect/>
          </a:stretch>
        </p:blipFill>
        <p:spPr>
          <a:xfrm>
            <a:off x="250825" y="1557338"/>
            <a:ext cx="4267200" cy="4525962"/>
          </a:xfrm>
        </p:spPr>
      </p:pic>
      <p:pic>
        <p:nvPicPr>
          <p:cNvPr id="34819" name="图片 5"/>
          <p:cNvPicPr>
            <a:picLocks noChangeAspect="1"/>
          </p:cNvPicPr>
          <p:nvPr/>
        </p:nvPicPr>
        <p:blipFill>
          <a:blip r:embed="rId2"/>
          <a:stretch>
            <a:fillRect/>
          </a:stretch>
        </p:blipFill>
        <p:spPr>
          <a:xfrm>
            <a:off x="4572000" y="1717675"/>
            <a:ext cx="4262438" cy="4365625"/>
          </a:xfrm>
          <a:prstGeom prst="rect">
            <a:avLst/>
          </a:prstGeom>
          <a:noFill/>
          <a:ln w="9525">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5841" name="标题 1"/>
          <p:cNvSpPr>
            <a:spLocks noGrp="1"/>
          </p:cNvSpPr>
          <p:nvPr>
            <p:ph type="title"/>
          </p:nvPr>
        </p:nvSpPr>
        <p:spPr/>
        <p:txBody>
          <a:bodyPr anchor="ctr" anchorCtr="0"/>
          <a:p>
            <a:pPr algn="l"/>
            <a:r>
              <a:rPr lang="zh-CN" altLang="en-US" sz="4000"/>
              <a:t>消融实验</a:t>
            </a:r>
            <a:endParaRPr lang="zh-CN" altLang="en-US" sz="4000"/>
          </a:p>
        </p:txBody>
      </p:sp>
      <p:pic>
        <p:nvPicPr>
          <p:cNvPr id="35842" name="图片 2"/>
          <p:cNvPicPr>
            <a:picLocks noChangeAspect="1"/>
          </p:cNvPicPr>
          <p:nvPr/>
        </p:nvPicPr>
        <p:blipFill>
          <a:blip r:embed="rId1"/>
          <a:stretch>
            <a:fillRect/>
          </a:stretch>
        </p:blipFill>
        <p:spPr>
          <a:xfrm>
            <a:off x="2844800" y="260350"/>
            <a:ext cx="5508625" cy="3101975"/>
          </a:xfrm>
          <a:prstGeom prst="rect">
            <a:avLst/>
          </a:prstGeom>
          <a:noFill/>
          <a:ln w="9525">
            <a:noFill/>
          </a:ln>
        </p:spPr>
      </p:pic>
      <p:pic>
        <p:nvPicPr>
          <p:cNvPr id="35843" name="图片 4"/>
          <p:cNvPicPr>
            <a:picLocks noChangeAspect="1"/>
          </p:cNvPicPr>
          <p:nvPr/>
        </p:nvPicPr>
        <p:blipFill>
          <a:blip r:embed="rId2"/>
          <a:stretch>
            <a:fillRect/>
          </a:stretch>
        </p:blipFill>
        <p:spPr>
          <a:xfrm>
            <a:off x="3348038" y="3500438"/>
            <a:ext cx="4616450" cy="3309937"/>
          </a:xfrm>
          <a:prstGeom prst="rect">
            <a:avLst/>
          </a:prstGeom>
          <a:noFill/>
          <a:ln w="9525">
            <a:noFill/>
          </a:ln>
        </p:spPr>
      </p:pic>
      <p:sp>
        <p:nvSpPr>
          <p:cNvPr id="2" name="文本框 1"/>
          <p:cNvSpPr txBox="1"/>
          <p:nvPr/>
        </p:nvSpPr>
        <p:spPr>
          <a:xfrm>
            <a:off x="143510" y="1589405"/>
            <a:ext cx="2988310" cy="1198880"/>
          </a:xfrm>
          <a:prstGeom prst="rect">
            <a:avLst/>
          </a:prstGeom>
          <a:noFill/>
        </p:spPr>
        <p:txBody>
          <a:bodyPr wrap="square" rtlCol="0">
            <a:spAutoFit/>
          </a:bodyPr>
          <a:p>
            <a:r>
              <a:rPr lang="en-US" altLang="zh-CN"/>
              <a:t>1 </a:t>
            </a:r>
            <a:r>
              <a:rPr lang="zh-CN" altLang="en-US"/>
              <a:t>解码器</a:t>
            </a:r>
            <a:r>
              <a:rPr lang="zh-CN" altLang="en-US"/>
              <a:t>层数</a:t>
            </a:r>
            <a:endParaRPr lang="zh-CN" altLang="en-US"/>
          </a:p>
          <a:p>
            <a:r>
              <a:rPr lang="en-US" altLang="zh-CN"/>
              <a:t>2 </a:t>
            </a:r>
            <a:r>
              <a:rPr lang="zh-CN" altLang="en-US"/>
              <a:t>自注意力</a:t>
            </a:r>
            <a:r>
              <a:rPr lang="zh-CN" altLang="en-US"/>
              <a:t>机制</a:t>
            </a:r>
            <a:endParaRPr lang="zh-CN" altLang="en-US"/>
          </a:p>
          <a:p>
            <a:r>
              <a:rPr lang="en-US" altLang="zh-CN"/>
              <a:t>3 </a:t>
            </a:r>
            <a:r>
              <a:rPr lang="zh-CN" altLang="en-US"/>
              <a:t>实体查询参数</a:t>
            </a:r>
            <a:r>
              <a:rPr lang="zh-CN" altLang="en-US"/>
              <a:t>不变</a:t>
            </a:r>
            <a:endParaRPr lang="zh-CN" altLang="en-US"/>
          </a:p>
          <a:p>
            <a:r>
              <a:rPr lang="en-US" altLang="zh-CN"/>
              <a:t>4 </a:t>
            </a:r>
            <a:r>
              <a:rPr lang="zh-CN" altLang="en-US"/>
              <a:t>交叉熵代替二分图</a:t>
            </a:r>
            <a:r>
              <a:rPr lang="zh-CN" altLang="en-US"/>
              <a:t>匹配</a:t>
            </a:r>
            <a:endParaRPr lang="zh-CN" altLang="en-US"/>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6865" name="图片 2"/>
          <p:cNvPicPr>
            <a:picLocks noChangeAspect="1"/>
          </p:cNvPicPr>
          <p:nvPr/>
        </p:nvPicPr>
        <p:blipFill>
          <a:blip r:embed="rId1"/>
          <a:stretch>
            <a:fillRect/>
          </a:stretch>
        </p:blipFill>
        <p:spPr>
          <a:xfrm>
            <a:off x="369888" y="2225675"/>
            <a:ext cx="8404225" cy="2406650"/>
          </a:xfrm>
          <a:prstGeom prst="rect">
            <a:avLst/>
          </a:prstGeom>
          <a:noFill/>
          <a:ln w="9525">
            <a:noFill/>
          </a:ln>
        </p:spPr>
      </p:pic>
      <p:pic>
        <p:nvPicPr>
          <p:cNvPr id="36866" name="图片 3"/>
          <p:cNvPicPr>
            <a:picLocks noChangeAspect="1"/>
          </p:cNvPicPr>
          <p:nvPr/>
        </p:nvPicPr>
        <p:blipFill>
          <a:blip r:embed="rId2"/>
          <a:stretch>
            <a:fillRect/>
          </a:stretch>
        </p:blipFill>
        <p:spPr>
          <a:xfrm>
            <a:off x="755650" y="5589588"/>
            <a:ext cx="7894638" cy="708025"/>
          </a:xfrm>
          <a:prstGeom prst="rect">
            <a:avLst/>
          </a:prstGeom>
          <a:noFill/>
          <a:ln w="9525">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6625" name="标题 1"/>
          <p:cNvSpPr>
            <a:spLocks noGrp="1"/>
          </p:cNvSpPr>
          <p:nvPr>
            <p:ph type="title"/>
          </p:nvPr>
        </p:nvSpPr>
        <p:spPr/>
        <p:txBody>
          <a:bodyPr anchor="ctr" anchorCtr="0"/>
          <a:p>
            <a:pPr algn="l"/>
            <a:r>
              <a:rPr lang="zh-CN" altLang="en-US" sz="4000"/>
              <a:t>问题</a:t>
            </a:r>
            <a:endParaRPr lang="zh-CN" altLang="en-US" sz="4000"/>
          </a:p>
        </p:txBody>
      </p:sp>
      <p:sp>
        <p:nvSpPr>
          <p:cNvPr id="26626" name="内容占位符 2"/>
          <p:cNvSpPr>
            <a:spLocks noGrp="1"/>
          </p:cNvSpPr>
          <p:nvPr>
            <p:ph idx="1"/>
          </p:nvPr>
        </p:nvSpPr>
        <p:spPr>
          <a:xfrm>
            <a:off x="466725" y="1341755"/>
            <a:ext cx="8229600" cy="1443355"/>
          </a:xfrm>
        </p:spPr>
        <p:txBody>
          <a:bodyPr anchor="t" anchorCtr="0"/>
          <a:p>
            <a:r>
              <a:rPr lang="zh-CN" altLang="en-US" sz="2800">
                <a:latin typeface="宋体" panose="02010600030101010101" pitchFamily="2" charset="-122"/>
              </a:rPr>
              <a:t>基于跨度的方法</a:t>
            </a:r>
            <a:r>
              <a:rPr lang="en-US" altLang="zh-CN" sz="2800">
                <a:latin typeface="宋体" panose="02010600030101010101" pitchFamily="2" charset="-122"/>
              </a:rPr>
              <a:t>:</a:t>
            </a:r>
            <a:r>
              <a:rPr lang="zh-CN" altLang="en-US" sz="2800">
                <a:latin typeface="宋体" panose="02010600030101010101" pitchFamily="2" charset="-122"/>
              </a:rPr>
              <a:t>候选跨度质量低，计算成本</a:t>
            </a:r>
            <a:r>
              <a:rPr lang="zh-CN" altLang="en-US" sz="2800">
                <a:latin typeface="宋体" panose="02010600030101010101" pitchFamily="2" charset="-122"/>
              </a:rPr>
              <a:t>高；枚举长度有限，难以识别</a:t>
            </a:r>
            <a:r>
              <a:rPr lang="zh-CN" altLang="en-US" sz="2800">
                <a:latin typeface="宋体" panose="02010600030101010101" pitchFamily="2" charset="-122"/>
              </a:rPr>
              <a:t>长实体；边界信息没有</a:t>
            </a:r>
            <a:r>
              <a:rPr lang="zh-CN" altLang="en-US" sz="2800">
                <a:latin typeface="宋体" panose="02010600030101010101" pitchFamily="2" charset="-122"/>
              </a:rPr>
              <a:t>充分利用</a:t>
            </a:r>
            <a:endParaRPr lang="zh-CN" altLang="en-US" sz="2800">
              <a:latin typeface="宋体" panose="02010600030101010101" pitchFamily="2" charset="-122"/>
            </a:endParaRPr>
          </a:p>
        </p:txBody>
      </p:sp>
      <p:sp>
        <p:nvSpPr>
          <p:cNvPr id="26627" name="标题 1"/>
          <p:cNvSpPr>
            <a:spLocks noGrp="1"/>
          </p:cNvSpPr>
          <p:nvPr/>
        </p:nvSpPr>
        <p:spPr>
          <a:xfrm>
            <a:off x="467995" y="2637155"/>
            <a:ext cx="8229600" cy="1143000"/>
          </a:xfrm>
          <a:prstGeom prst="rect">
            <a:avLst/>
          </a:prstGeom>
          <a:noFill/>
          <a:ln w="9525">
            <a:noFill/>
          </a:ln>
        </p:spPr>
        <p:txBody>
          <a:bodyPr anchor="ctr" anchorCtr="0"/>
          <a:p>
            <a:r>
              <a:rPr lang="zh-CN" altLang="en-US" sz="4000">
                <a:solidFill>
                  <a:schemeClr val="tx2"/>
                </a:solidFill>
                <a:latin typeface="Arial" panose="020B0604020202020204" pitchFamily="34" charset="0"/>
                <a:ea typeface="宋体" panose="02010600030101010101" pitchFamily="2" charset="-122"/>
              </a:rPr>
              <a:t>贡献</a:t>
            </a:r>
            <a:endParaRPr lang="zh-CN" altLang="en-US" sz="4000">
              <a:solidFill>
                <a:schemeClr val="tx2"/>
              </a:solidFill>
              <a:latin typeface="Arial" panose="020B0604020202020204" pitchFamily="34" charset="0"/>
              <a:ea typeface="宋体" panose="02010600030101010101" pitchFamily="2" charset="-122"/>
            </a:endParaRPr>
          </a:p>
        </p:txBody>
      </p:sp>
      <p:sp>
        <p:nvSpPr>
          <p:cNvPr id="26628" name="内容占位符 2"/>
          <p:cNvSpPr>
            <a:spLocks noGrp="1"/>
          </p:cNvSpPr>
          <p:nvPr/>
        </p:nvSpPr>
        <p:spPr>
          <a:xfrm>
            <a:off x="522288" y="3486150"/>
            <a:ext cx="8229600" cy="3179763"/>
          </a:xfrm>
          <a:prstGeom prst="rect">
            <a:avLst/>
          </a:prstGeom>
          <a:noFill/>
          <a:ln w="9525">
            <a:noFill/>
          </a:ln>
        </p:spPr>
        <p:txBody>
          <a:bodyPr anchor="t" anchorCtr="0"/>
          <a:p>
            <a:pPr marL="342900" indent="-342900">
              <a:spcBef>
                <a:spcPct val="20000"/>
              </a:spcBef>
              <a:buChar char="•"/>
            </a:pPr>
            <a:r>
              <a:rPr lang="zh-CN" altLang="en-US" sz="2800">
                <a:latin typeface="宋体" panose="02010600030101010101" pitchFamily="2" charset="-122"/>
                <a:ea typeface="宋体" panose="02010600030101010101" pitchFamily="2" charset="-122"/>
              </a:rPr>
              <a:t>借鉴目标检测</a:t>
            </a:r>
            <a:r>
              <a:rPr lang="zh-CN" altLang="en-US" sz="2800">
                <a:latin typeface="宋体" panose="02010600030101010101" pitchFamily="2" charset="-122"/>
                <a:ea typeface="宋体" panose="02010600030101010101" pitchFamily="2" charset="-122"/>
              </a:rPr>
              <a:t>的思路，将</a:t>
            </a:r>
            <a:r>
              <a:rPr lang="en-US" altLang="zh-CN" sz="2800">
                <a:latin typeface="宋体" panose="02010600030101010101" pitchFamily="2" charset="-122"/>
                <a:ea typeface="宋体" panose="02010600030101010101" pitchFamily="2" charset="-122"/>
              </a:rPr>
              <a:t>NER</a:t>
            </a:r>
            <a:r>
              <a:rPr lang="zh-CN" altLang="en-US" sz="2800">
                <a:latin typeface="宋体" panose="02010600030101010101" pitchFamily="2" charset="-122"/>
                <a:ea typeface="宋体" panose="02010600030101010101" pitchFamily="2" charset="-122"/>
              </a:rPr>
              <a:t>看作边界回归和</a:t>
            </a:r>
            <a:r>
              <a:rPr lang="zh-CN" altLang="en-US" sz="2800">
                <a:latin typeface="宋体" panose="02010600030101010101" pitchFamily="2" charset="-122"/>
                <a:ea typeface="宋体" panose="02010600030101010101" pitchFamily="2" charset="-122"/>
              </a:rPr>
              <a:t>跨度分类任务</a:t>
            </a:r>
            <a:endParaRPr lang="zh-CN" altLang="en-US" sz="2800">
              <a:latin typeface="宋体" panose="02010600030101010101" pitchFamily="2" charset="-122"/>
              <a:ea typeface="宋体" panose="02010600030101010101" pitchFamily="2" charset="-122"/>
            </a:endParaRPr>
          </a:p>
          <a:p>
            <a:pPr marL="342900" indent="-342900">
              <a:spcBef>
                <a:spcPct val="20000"/>
              </a:spcBef>
              <a:buChar char="•"/>
            </a:pPr>
            <a:r>
              <a:rPr lang="zh-CN" altLang="en-US" sz="2800">
                <a:latin typeface="宋体" panose="02010600030101010101" pitchFamily="2" charset="-122"/>
                <a:ea typeface="宋体" panose="02010600030101010101" pitchFamily="2" charset="-122"/>
              </a:rPr>
              <a:t>有效利用边界信息进行实体边界</a:t>
            </a:r>
            <a:r>
              <a:rPr lang="zh-CN" altLang="en-US" sz="2800">
                <a:latin typeface="宋体" panose="02010600030101010101" pitchFamily="2" charset="-122"/>
                <a:ea typeface="宋体" panose="02010600030101010101" pitchFamily="2" charset="-122"/>
              </a:rPr>
              <a:t>识别</a:t>
            </a:r>
            <a:endParaRPr lang="zh-CN" altLang="en-US" sz="2800">
              <a:latin typeface="宋体" panose="02010600030101010101" pitchFamily="2" charset="-122"/>
              <a:ea typeface="宋体" panose="02010600030101010101" pitchFamily="2" charset="-122"/>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6625" name="标题 1"/>
          <p:cNvSpPr>
            <a:spLocks noGrp="1"/>
          </p:cNvSpPr>
          <p:nvPr>
            <p:ph type="title"/>
          </p:nvPr>
        </p:nvSpPr>
        <p:spPr/>
        <p:txBody>
          <a:bodyPr anchor="ctr" anchorCtr="0"/>
          <a:p>
            <a:pPr algn="l"/>
            <a:r>
              <a:rPr lang="zh-CN" altLang="en-US" sz="4000"/>
              <a:t>问题</a:t>
            </a:r>
            <a:endParaRPr lang="zh-CN" altLang="en-US" sz="4000"/>
          </a:p>
        </p:txBody>
      </p:sp>
      <p:pic>
        <p:nvPicPr>
          <p:cNvPr id="2" name="图片 1"/>
          <p:cNvPicPr>
            <a:picLocks noChangeAspect="1"/>
          </p:cNvPicPr>
          <p:nvPr/>
        </p:nvPicPr>
        <p:blipFill>
          <a:blip r:embed="rId1"/>
          <a:stretch>
            <a:fillRect/>
          </a:stretch>
        </p:blipFill>
        <p:spPr>
          <a:xfrm>
            <a:off x="827405" y="2061210"/>
            <a:ext cx="6882765" cy="4244975"/>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6625" name="标题 1"/>
          <p:cNvSpPr>
            <a:spLocks noGrp="1"/>
          </p:cNvSpPr>
          <p:nvPr>
            <p:ph type="title"/>
          </p:nvPr>
        </p:nvSpPr>
        <p:spPr/>
        <p:txBody>
          <a:bodyPr anchor="ctr" anchorCtr="0"/>
          <a:p>
            <a:pPr algn="l"/>
            <a:r>
              <a:rPr lang="zh-CN" altLang="en-US" sz="4000"/>
              <a:t>模型</a:t>
            </a:r>
            <a:endParaRPr lang="zh-CN" altLang="en-US" sz="4000"/>
          </a:p>
        </p:txBody>
      </p:sp>
      <p:pic>
        <p:nvPicPr>
          <p:cNvPr id="3" name="图片 2"/>
          <p:cNvPicPr>
            <a:picLocks noChangeAspect="1"/>
          </p:cNvPicPr>
          <p:nvPr/>
        </p:nvPicPr>
        <p:blipFill>
          <a:blip r:embed="rId1"/>
          <a:stretch>
            <a:fillRect/>
          </a:stretch>
        </p:blipFill>
        <p:spPr>
          <a:xfrm>
            <a:off x="75565" y="1845310"/>
            <a:ext cx="8992870" cy="3977005"/>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6625" name="标题 1"/>
          <p:cNvSpPr>
            <a:spLocks noGrp="1"/>
          </p:cNvSpPr>
          <p:nvPr>
            <p:ph type="title"/>
          </p:nvPr>
        </p:nvSpPr>
        <p:spPr/>
        <p:txBody>
          <a:bodyPr anchor="ctr" anchorCtr="0"/>
          <a:p>
            <a:pPr algn="l"/>
            <a:r>
              <a:rPr lang="en-US" altLang="zh-CN" sz="4000"/>
              <a:t>S</a:t>
            </a:r>
            <a:r>
              <a:rPr lang="en-US" altLang="zh-CN" sz="4000"/>
              <a:t>eed Span Generation</a:t>
            </a:r>
            <a:endParaRPr lang="en-US" altLang="zh-CN" sz="4000"/>
          </a:p>
        </p:txBody>
      </p:sp>
      <p:pic>
        <p:nvPicPr>
          <p:cNvPr id="3" name="图片 2"/>
          <p:cNvPicPr>
            <a:picLocks noChangeAspect="1"/>
          </p:cNvPicPr>
          <p:nvPr/>
        </p:nvPicPr>
        <p:blipFill>
          <a:blip r:embed="rId1"/>
          <a:srcRect t="1804" r="64412"/>
          <a:stretch>
            <a:fillRect/>
          </a:stretch>
        </p:blipFill>
        <p:spPr>
          <a:xfrm>
            <a:off x="4716145" y="1367155"/>
            <a:ext cx="4258310" cy="5196205"/>
          </a:xfrm>
          <a:prstGeom prst="rect">
            <a:avLst/>
          </a:prstGeom>
        </p:spPr>
      </p:pic>
      <p:pic>
        <p:nvPicPr>
          <p:cNvPr id="2" name="图片 1"/>
          <p:cNvPicPr>
            <a:picLocks noChangeAspect="1"/>
          </p:cNvPicPr>
          <p:nvPr/>
        </p:nvPicPr>
        <p:blipFill>
          <a:blip r:embed="rId2"/>
          <a:stretch>
            <a:fillRect/>
          </a:stretch>
        </p:blipFill>
        <p:spPr>
          <a:xfrm>
            <a:off x="683895" y="3645535"/>
            <a:ext cx="3070860" cy="563880"/>
          </a:xfrm>
          <a:prstGeom prst="rect">
            <a:avLst/>
          </a:prstGeom>
        </p:spPr>
      </p:pic>
      <p:pic>
        <p:nvPicPr>
          <p:cNvPr id="4" name="图片 3"/>
          <p:cNvPicPr>
            <a:picLocks noChangeAspect="1"/>
          </p:cNvPicPr>
          <p:nvPr/>
        </p:nvPicPr>
        <p:blipFill>
          <a:blip r:embed="rId3"/>
          <a:stretch>
            <a:fillRect/>
          </a:stretch>
        </p:blipFill>
        <p:spPr>
          <a:xfrm>
            <a:off x="611505" y="4221480"/>
            <a:ext cx="2606040" cy="548640"/>
          </a:xfrm>
          <a:prstGeom prst="rect">
            <a:avLst/>
          </a:prstGeom>
        </p:spPr>
      </p:pic>
      <p:pic>
        <p:nvPicPr>
          <p:cNvPr id="5" name="图片 4"/>
          <p:cNvPicPr>
            <a:picLocks noChangeAspect="1"/>
          </p:cNvPicPr>
          <p:nvPr/>
        </p:nvPicPr>
        <p:blipFill>
          <a:blip r:embed="rId4"/>
          <a:stretch>
            <a:fillRect/>
          </a:stretch>
        </p:blipFill>
        <p:spPr>
          <a:xfrm>
            <a:off x="539750" y="4869180"/>
            <a:ext cx="3199130" cy="641350"/>
          </a:xfrm>
          <a:prstGeom prst="rect">
            <a:avLst/>
          </a:prstGeom>
        </p:spPr>
      </p:pic>
      <p:sp>
        <p:nvSpPr>
          <p:cNvPr id="6" name="文本框 5"/>
          <p:cNvSpPr txBox="1"/>
          <p:nvPr/>
        </p:nvSpPr>
        <p:spPr>
          <a:xfrm>
            <a:off x="437515" y="1699260"/>
            <a:ext cx="4073525" cy="1568450"/>
          </a:xfrm>
          <a:prstGeom prst="rect">
            <a:avLst/>
          </a:prstGeom>
          <a:noFill/>
        </p:spPr>
        <p:txBody>
          <a:bodyPr wrap="square" rtlCol="0">
            <a:spAutoFit/>
          </a:bodyPr>
          <a:p>
            <a:r>
              <a:rPr lang="en-US" altLang="zh-CN" sz="2400"/>
              <a:t>word</a:t>
            </a:r>
            <a:r>
              <a:rPr lang="zh-CN" altLang="en-US" sz="2400"/>
              <a:t>、</a:t>
            </a:r>
            <a:r>
              <a:rPr lang="en-US" altLang="zh-CN" sz="2400"/>
              <a:t>contextualized</a:t>
            </a:r>
            <a:r>
              <a:rPr lang="zh-CN" altLang="en-US" sz="2400"/>
              <a:t>、</a:t>
            </a:r>
            <a:r>
              <a:rPr lang="en-US" altLang="zh-CN" sz="2400"/>
              <a:t>POS</a:t>
            </a:r>
            <a:r>
              <a:rPr lang="zh-CN" altLang="en-US" sz="2400"/>
              <a:t>、</a:t>
            </a:r>
            <a:r>
              <a:rPr lang="en-US" altLang="zh-CN" sz="2400"/>
              <a:t>character-level</a:t>
            </a:r>
            <a:endParaRPr lang="en-US" altLang="zh-CN" sz="2400"/>
          </a:p>
          <a:p>
            <a:endParaRPr lang="en-US" altLang="zh-CN" sz="2400"/>
          </a:p>
          <a:p>
            <a:r>
              <a:rPr lang="en-US" altLang="zh-CN" sz="2400"/>
              <a:t>BiLSTM</a:t>
            </a:r>
            <a:endParaRPr lang="en-US" altLang="zh-CN" sz="24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241" name="标题 1"/>
          <p:cNvSpPr>
            <a:spLocks noGrp="1"/>
          </p:cNvSpPr>
          <p:nvPr>
            <p:ph type="title"/>
          </p:nvPr>
        </p:nvSpPr>
        <p:spPr/>
        <p:txBody>
          <a:bodyPr anchor="ctr" anchorCtr="0"/>
          <a:p>
            <a:pPr algn="l"/>
            <a:r>
              <a:rPr lang="en-US" altLang="zh-CN" sz="4000"/>
              <a:t>Head-Tail Detector</a:t>
            </a:r>
            <a:endParaRPr lang="en-US" altLang="zh-CN" sz="4000"/>
          </a:p>
        </p:txBody>
      </p:sp>
      <p:pic>
        <p:nvPicPr>
          <p:cNvPr id="10242" name="内容占位符 3"/>
          <p:cNvPicPr>
            <a:picLocks noGrp="1" noChangeAspect="1"/>
          </p:cNvPicPr>
          <p:nvPr>
            <p:ph idx="1"/>
          </p:nvPr>
        </p:nvPicPr>
        <p:blipFill>
          <a:blip r:embed="rId1"/>
          <a:stretch>
            <a:fillRect/>
          </a:stretch>
        </p:blipFill>
        <p:spPr>
          <a:xfrm>
            <a:off x="250825" y="1773238"/>
            <a:ext cx="4646613" cy="722312"/>
          </a:xfrm>
        </p:spPr>
      </p:pic>
      <p:grpSp>
        <p:nvGrpSpPr>
          <p:cNvPr id="10243" name="组合 6"/>
          <p:cNvGrpSpPr/>
          <p:nvPr/>
        </p:nvGrpSpPr>
        <p:grpSpPr>
          <a:xfrm>
            <a:off x="439738" y="2695575"/>
            <a:ext cx="2046287" cy="350838"/>
            <a:chOff x="509" y="4266"/>
            <a:chExt cx="4362" cy="852"/>
          </a:xfrm>
        </p:grpSpPr>
        <p:pic>
          <p:nvPicPr>
            <p:cNvPr id="10244" name="图片 4"/>
            <p:cNvPicPr>
              <a:picLocks noChangeAspect="1"/>
            </p:cNvPicPr>
            <p:nvPr/>
          </p:nvPicPr>
          <p:blipFill>
            <a:blip r:embed="rId2"/>
            <a:stretch>
              <a:fillRect/>
            </a:stretch>
          </p:blipFill>
          <p:spPr>
            <a:xfrm>
              <a:off x="509" y="4266"/>
              <a:ext cx="1320" cy="852"/>
            </a:xfrm>
            <a:prstGeom prst="rect">
              <a:avLst/>
            </a:prstGeom>
            <a:noFill/>
            <a:ln w="9525">
              <a:noFill/>
            </a:ln>
          </p:spPr>
        </p:pic>
        <p:pic>
          <p:nvPicPr>
            <p:cNvPr id="10245" name="图片 5"/>
            <p:cNvPicPr>
              <a:picLocks noChangeAspect="1"/>
            </p:cNvPicPr>
            <p:nvPr/>
          </p:nvPicPr>
          <p:blipFill>
            <a:blip r:embed="rId3"/>
            <a:stretch>
              <a:fillRect/>
            </a:stretch>
          </p:blipFill>
          <p:spPr>
            <a:xfrm>
              <a:off x="1643" y="4266"/>
              <a:ext cx="3228" cy="828"/>
            </a:xfrm>
            <a:prstGeom prst="rect">
              <a:avLst/>
            </a:prstGeom>
            <a:noFill/>
            <a:ln w="9525">
              <a:noFill/>
            </a:ln>
          </p:spPr>
        </p:pic>
      </p:grpSp>
      <p:pic>
        <p:nvPicPr>
          <p:cNvPr id="10246" name="图片 7"/>
          <p:cNvPicPr>
            <a:picLocks noChangeAspect="1"/>
          </p:cNvPicPr>
          <p:nvPr/>
        </p:nvPicPr>
        <p:blipFill>
          <a:blip r:embed="rId4"/>
          <a:stretch>
            <a:fillRect/>
          </a:stretch>
        </p:blipFill>
        <p:spPr>
          <a:xfrm>
            <a:off x="287338" y="3141028"/>
            <a:ext cx="4854575" cy="830262"/>
          </a:xfrm>
          <a:prstGeom prst="rect">
            <a:avLst/>
          </a:prstGeom>
          <a:noFill/>
          <a:ln w="9525">
            <a:noFill/>
          </a:ln>
        </p:spPr>
      </p:pic>
      <p:pic>
        <p:nvPicPr>
          <p:cNvPr id="10247" name="图片 8"/>
          <p:cNvPicPr>
            <a:picLocks noChangeAspect="1"/>
          </p:cNvPicPr>
          <p:nvPr/>
        </p:nvPicPr>
        <p:blipFill>
          <a:blip r:embed="rId5"/>
          <a:stretch>
            <a:fillRect/>
          </a:stretch>
        </p:blipFill>
        <p:spPr>
          <a:xfrm>
            <a:off x="269875" y="4221163"/>
            <a:ext cx="4889500" cy="438150"/>
          </a:xfrm>
          <a:prstGeom prst="rect">
            <a:avLst/>
          </a:prstGeom>
          <a:noFill/>
          <a:ln w="9525">
            <a:noFill/>
          </a:ln>
        </p:spPr>
      </p:pic>
      <p:pic>
        <p:nvPicPr>
          <p:cNvPr id="10248" name="图片 9"/>
          <p:cNvPicPr>
            <a:picLocks noChangeAspect="1"/>
          </p:cNvPicPr>
          <p:nvPr/>
        </p:nvPicPr>
        <p:blipFill>
          <a:blip r:embed="rId6"/>
          <a:stretch>
            <a:fillRect/>
          </a:stretch>
        </p:blipFill>
        <p:spPr>
          <a:xfrm>
            <a:off x="0" y="5084763"/>
            <a:ext cx="5570538" cy="1536700"/>
          </a:xfrm>
          <a:prstGeom prst="rect">
            <a:avLst/>
          </a:prstGeom>
          <a:noFill/>
          <a:ln w="9525">
            <a:noFill/>
          </a:ln>
        </p:spPr>
      </p:pic>
      <p:pic>
        <p:nvPicPr>
          <p:cNvPr id="9218" name="内容占位符 3"/>
          <p:cNvPicPr>
            <a:picLocks noGrp="1" noChangeAspect="1"/>
          </p:cNvPicPr>
          <p:nvPr/>
        </p:nvPicPr>
        <p:blipFill>
          <a:blip r:embed="rId7"/>
          <a:srcRect l="54773" t="-61" b="72835"/>
          <a:stretch>
            <a:fillRect/>
          </a:stretch>
        </p:blipFill>
        <p:spPr>
          <a:xfrm>
            <a:off x="4480560" y="1557020"/>
            <a:ext cx="4663440" cy="1298575"/>
          </a:xfrm>
          <a:prstGeom prst="rect">
            <a:avLst/>
          </a:prstGeom>
          <a:noFill/>
          <a:ln w="9525">
            <a:noFill/>
          </a:ln>
        </p:spPr>
      </p:pic>
      <p:pic>
        <p:nvPicPr>
          <p:cNvPr id="2" name="内容占位符 3"/>
          <p:cNvPicPr>
            <a:picLocks noGrp="1" noChangeAspect="1"/>
          </p:cNvPicPr>
          <p:nvPr/>
        </p:nvPicPr>
        <p:blipFill>
          <a:blip r:embed="rId7"/>
          <a:srcRect l="27393" t="-61" r="53282" b="54730"/>
          <a:stretch>
            <a:fillRect/>
          </a:stretch>
        </p:blipFill>
        <p:spPr>
          <a:xfrm>
            <a:off x="5796280" y="3141345"/>
            <a:ext cx="3092450" cy="3355340"/>
          </a:xfrm>
          <a:prstGeom prst="rect">
            <a:avLst/>
          </a:prstGeom>
          <a:noFill/>
          <a:ln w="9525">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6625" name="标题 1"/>
          <p:cNvSpPr>
            <a:spLocks noGrp="1"/>
          </p:cNvSpPr>
          <p:nvPr>
            <p:ph type="title"/>
          </p:nvPr>
        </p:nvSpPr>
        <p:spPr/>
        <p:txBody>
          <a:bodyPr anchor="ctr" anchorCtr="0"/>
          <a:p>
            <a:pPr algn="l"/>
            <a:r>
              <a:rPr lang="en-US" altLang="zh-CN" sz="4000"/>
              <a:t>Span Proposal Filter</a:t>
            </a:r>
            <a:endParaRPr lang="en-US" altLang="zh-CN" sz="4000"/>
          </a:p>
        </p:txBody>
      </p:sp>
      <p:sp>
        <p:nvSpPr>
          <p:cNvPr id="6" name="文本框 5"/>
          <p:cNvSpPr txBox="1"/>
          <p:nvPr/>
        </p:nvSpPr>
        <p:spPr>
          <a:xfrm>
            <a:off x="570230" y="1671955"/>
            <a:ext cx="3970655" cy="521970"/>
          </a:xfrm>
          <a:prstGeom prst="rect">
            <a:avLst/>
          </a:prstGeom>
          <a:noFill/>
        </p:spPr>
        <p:txBody>
          <a:bodyPr wrap="square" rtlCol="0">
            <a:spAutoFit/>
          </a:bodyPr>
          <a:p>
            <a:r>
              <a:rPr lang="zh-CN" altLang="en-US" sz="2800"/>
              <a:t>上下文跨度和跨度建议</a:t>
            </a:r>
            <a:endParaRPr lang="zh-CN" altLang="en-US" sz="2800"/>
          </a:p>
        </p:txBody>
      </p:sp>
      <p:pic>
        <p:nvPicPr>
          <p:cNvPr id="7" name="图片 6"/>
          <p:cNvPicPr>
            <a:picLocks noChangeAspect="1"/>
          </p:cNvPicPr>
          <p:nvPr/>
        </p:nvPicPr>
        <p:blipFill>
          <a:blip r:embed="rId1"/>
          <a:stretch>
            <a:fillRect/>
          </a:stretch>
        </p:blipFill>
        <p:spPr>
          <a:xfrm>
            <a:off x="-36195" y="2853055"/>
            <a:ext cx="5387340" cy="533400"/>
          </a:xfrm>
          <a:prstGeom prst="rect">
            <a:avLst/>
          </a:prstGeom>
        </p:spPr>
      </p:pic>
      <p:pic>
        <p:nvPicPr>
          <p:cNvPr id="9" name="图片 8"/>
          <p:cNvPicPr>
            <a:picLocks noChangeAspect="1"/>
          </p:cNvPicPr>
          <p:nvPr/>
        </p:nvPicPr>
        <p:blipFill>
          <a:blip r:embed="rId2"/>
          <a:stretch>
            <a:fillRect/>
          </a:stretch>
        </p:blipFill>
        <p:spPr>
          <a:xfrm>
            <a:off x="0" y="3717290"/>
            <a:ext cx="4953000" cy="1661160"/>
          </a:xfrm>
          <a:prstGeom prst="rect">
            <a:avLst/>
          </a:prstGeom>
        </p:spPr>
      </p:pic>
      <p:pic>
        <p:nvPicPr>
          <p:cNvPr id="3" name="图片 2"/>
          <p:cNvPicPr>
            <a:picLocks noChangeAspect="1"/>
          </p:cNvPicPr>
          <p:nvPr/>
        </p:nvPicPr>
        <p:blipFill>
          <a:blip r:embed="rId3"/>
          <a:srcRect l="39117" t="904" r="24775"/>
          <a:stretch>
            <a:fillRect/>
          </a:stretch>
        </p:blipFill>
        <p:spPr>
          <a:xfrm>
            <a:off x="4860290" y="1341120"/>
            <a:ext cx="4320540" cy="5243830"/>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6625" name="标题 1"/>
          <p:cNvSpPr>
            <a:spLocks noGrp="1"/>
          </p:cNvSpPr>
          <p:nvPr>
            <p:ph type="title"/>
          </p:nvPr>
        </p:nvSpPr>
        <p:spPr/>
        <p:txBody>
          <a:bodyPr anchor="ctr" anchorCtr="0"/>
          <a:p>
            <a:pPr algn="l"/>
            <a:r>
              <a:rPr lang="en-US" altLang="zh-CN" sz="4000"/>
              <a:t>Boundary R</a:t>
            </a:r>
            <a:r>
              <a:rPr lang="en-US" altLang="zh-CN" sz="4000"/>
              <a:t>egressor</a:t>
            </a:r>
            <a:endParaRPr lang="en-US" altLang="zh-CN" sz="4000"/>
          </a:p>
        </p:txBody>
      </p:sp>
      <p:sp>
        <p:nvSpPr>
          <p:cNvPr id="6" name="文本框 5"/>
          <p:cNvSpPr txBox="1"/>
          <p:nvPr/>
        </p:nvSpPr>
        <p:spPr>
          <a:xfrm>
            <a:off x="323850" y="1772920"/>
            <a:ext cx="3970655" cy="521970"/>
          </a:xfrm>
          <a:prstGeom prst="rect">
            <a:avLst/>
          </a:prstGeom>
          <a:noFill/>
        </p:spPr>
        <p:txBody>
          <a:bodyPr wrap="square" rtlCol="0">
            <a:spAutoFit/>
          </a:bodyPr>
          <a:p>
            <a:r>
              <a:rPr lang="zh-CN" altLang="en-US" sz="2800"/>
              <a:t>调整左右边界</a:t>
            </a:r>
            <a:r>
              <a:rPr lang="zh-CN" altLang="en-US" sz="2800"/>
              <a:t>定位实体</a:t>
            </a:r>
            <a:endParaRPr lang="zh-CN" altLang="en-US" sz="2800"/>
          </a:p>
        </p:txBody>
      </p:sp>
      <p:pic>
        <p:nvPicPr>
          <p:cNvPr id="2" name="图片 1"/>
          <p:cNvPicPr>
            <a:picLocks noChangeAspect="1"/>
          </p:cNvPicPr>
          <p:nvPr/>
        </p:nvPicPr>
        <p:blipFill>
          <a:blip r:embed="rId1"/>
          <a:stretch>
            <a:fillRect/>
          </a:stretch>
        </p:blipFill>
        <p:spPr>
          <a:xfrm>
            <a:off x="0" y="3213100"/>
            <a:ext cx="5400675" cy="1452880"/>
          </a:xfrm>
          <a:prstGeom prst="rect">
            <a:avLst/>
          </a:prstGeom>
        </p:spPr>
      </p:pic>
      <p:pic>
        <p:nvPicPr>
          <p:cNvPr id="3" name="图片 2"/>
          <p:cNvPicPr>
            <a:picLocks noChangeAspect="1"/>
          </p:cNvPicPr>
          <p:nvPr/>
        </p:nvPicPr>
        <p:blipFill>
          <a:blip r:embed="rId2"/>
          <a:srcRect l="37912" t="-368" r="24175"/>
          <a:stretch>
            <a:fillRect/>
          </a:stretch>
        </p:blipFill>
        <p:spPr>
          <a:xfrm>
            <a:off x="4643755" y="1417955"/>
            <a:ext cx="4536440" cy="5311140"/>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6625" name="标题 1"/>
          <p:cNvSpPr>
            <a:spLocks noGrp="1"/>
          </p:cNvSpPr>
          <p:nvPr>
            <p:ph type="title"/>
          </p:nvPr>
        </p:nvSpPr>
        <p:spPr/>
        <p:txBody>
          <a:bodyPr anchor="ctr" anchorCtr="0"/>
          <a:p>
            <a:pPr algn="l"/>
            <a:r>
              <a:rPr lang="en-US" altLang="zh-CN" sz="4000"/>
              <a:t>Entity Classifier Module</a:t>
            </a:r>
            <a:endParaRPr lang="en-US" altLang="zh-CN" sz="4000"/>
          </a:p>
        </p:txBody>
      </p:sp>
      <p:pic>
        <p:nvPicPr>
          <p:cNvPr id="3" name="图片 2"/>
          <p:cNvPicPr>
            <a:picLocks noChangeAspect="1"/>
          </p:cNvPicPr>
          <p:nvPr/>
        </p:nvPicPr>
        <p:blipFill>
          <a:blip r:embed="rId1"/>
          <a:srcRect l="79428" t="4" r="-1096" b="444"/>
          <a:stretch>
            <a:fillRect/>
          </a:stretch>
        </p:blipFill>
        <p:spPr>
          <a:xfrm>
            <a:off x="6372225" y="908685"/>
            <a:ext cx="2763520" cy="5615305"/>
          </a:xfrm>
          <a:prstGeom prst="rect">
            <a:avLst/>
          </a:prstGeom>
        </p:spPr>
      </p:pic>
      <p:pic>
        <p:nvPicPr>
          <p:cNvPr id="7" name="图片 6"/>
          <p:cNvPicPr>
            <a:picLocks noChangeAspect="1"/>
          </p:cNvPicPr>
          <p:nvPr/>
        </p:nvPicPr>
        <p:blipFill>
          <a:blip r:embed="rId2"/>
          <a:stretch>
            <a:fillRect/>
          </a:stretch>
        </p:blipFill>
        <p:spPr>
          <a:xfrm>
            <a:off x="0" y="1802765"/>
            <a:ext cx="5890260" cy="1871980"/>
          </a:xfrm>
          <a:prstGeom prst="rect">
            <a:avLst/>
          </a:prstGeom>
        </p:spPr>
      </p:pic>
      <p:pic>
        <p:nvPicPr>
          <p:cNvPr id="8" name="图片 7"/>
          <p:cNvPicPr>
            <a:picLocks noChangeAspect="1"/>
          </p:cNvPicPr>
          <p:nvPr/>
        </p:nvPicPr>
        <p:blipFill>
          <a:blip r:embed="rId3"/>
          <a:stretch>
            <a:fillRect/>
          </a:stretch>
        </p:blipFill>
        <p:spPr>
          <a:xfrm>
            <a:off x="35560" y="4002405"/>
            <a:ext cx="5880735" cy="1692275"/>
          </a:xfrm>
          <a:prstGeom prst="rect">
            <a:avLst/>
          </a:prstGeom>
        </p:spPr>
      </p:pic>
      <p:pic>
        <p:nvPicPr>
          <p:cNvPr id="9" name="图片 8"/>
          <p:cNvPicPr>
            <a:picLocks noChangeAspect="1"/>
          </p:cNvPicPr>
          <p:nvPr/>
        </p:nvPicPr>
        <p:blipFill>
          <a:blip r:embed="rId4"/>
          <a:stretch>
            <a:fillRect/>
          </a:stretch>
        </p:blipFill>
        <p:spPr>
          <a:xfrm>
            <a:off x="611505" y="6021705"/>
            <a:ext cx="5003800" cy="756285"/>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6625" name="标题 1"/>
          <p:cNvSpPr>
            <a:spLocks noGrp="1"/>
          </p:cNvSpPr>
          <p:nvPr>
            <p:ph type="title"/>
          </p:nvPr>
        </p:nvSpPr>
        <p:spPr/>
        <p:txBody>
          <a:bodyPr anchor="ctr" anchorCtr="0"/>
          <a:p>
            <a:pPr algn="l"/>
            <a:r>
              <a:rPr lang="en-US" altLang="zh-CN" sz="4000"/>
              <a:t>Training</a:t>
            </a:r>
            <a:endParaRPr lang="en-US" altLang="zh-CN" sz="4000"/>
          </a:p>
        </p:txBody>
      </p:sp>
      <p:pic>
        <p:nvPicPr>
          <p:cNvPr id="4" name="图片 3"/>
          <p:cNvPicPr>
            <a:picLocks noChangeAspect="1"/>
          </p:cNvPicPr>
          <p:nvPr/>
        </p:nvPicPr>
        <p:blipFill>
          <a:blip r:embed="rId1"/>
          <a:stretch>
            <a:fillRect/>
          </a:stretch>
        </p:blipFill>
        <p:spPr>
          <a:xfrm>
            <a:off x="779780" y="3785870"/>
            <a:ext cx="5586095" cy="1483995"/>
          </a:xfrm>
          <a:prstGeom prst="rect">
            <a:avLst/>
          </a:prstGeom>
        </p:spPr>
      </p:pic>
      <p:grpSp>
        <p:nvGrpSpPr>
          <p:cNvPr id="6" name="组合 5"/>
          <p:cNvGrpSpPr/>
          <p:nvPr/>
        </p:nvGrpSpPr>
        <p:grpSpPr>
          <a:xfrm>
            <a:off x="827405" y="2493010"/>
            <a:ext cx="5925185" cy="891540"/>
            <a:chOff x="1303" y="3926"/>
            <a:chExt cx="9183" cy="1290"/>
          </a:xfrm>
        </p:grpSpPr>
        <p:pic>
          <p:nvPicPr>
            <p:cNvPr id="2" name="图片 1"/>
            <p:cNvPicPr>
              <a:picLocks noChangeAspect="1"/>
            </p:cNvPicPr>
            <p:nvPr/>
          </p:nvPicPr>
          <p:blipFill>
            <a:blip r:embed="rId2"/>
            <a:stretch>
              <a:fillRect/>
            </a:stretch>
          </p:blipFill>
          <p:spPr>
            <a:xfrm>
              <a:off x="2048" y="3926"/>
              <a:ext cx="8438" cy="1291"/>
            </a:xfrm>
            <a:prstGeom prst="rect">
              <a:avLst/>
            </a:prstGeom>
          </p:spPr>
        </p:pic>
        <p:pic>
          <p:nvPicPr>
            <p:cNvPr id="3" name="图片 2"/>
            <p:cNvPicPr>
              <a:picLocks noChangeAspect="1"/>
            </p:cNvPicPr>
            <p:nvPr/>
          </p:nvPicPr>
          <p:blipFill>
            <a:blip r:embed="rId3"/>
            <a:stretch>
              <a:fillRect/>
            </a:stretch>
          </p:blipFill>
          <p:spPr>
            <a:xfrm>
              <a:off x="1303" y="4266"/>
              <a:ext cx="854" cy="696"/>
            </a:xfrm>
            <a:prstGeom prst="rect">
              <a:avLst/>
            </a:prstGeom>
          </p:spPr>
        </p:pic>
      </p:grpSp>
      <p:sp>
        <p:nvSpPr>
          <p:cNvPr id="5" name="文本框 4"/>
          <p:cNvSpPr txBox="1"/>
          <p:nvPr/>
        </p:nvSpPr>
        <p:spPr>
          <a:xfrm>
            <a:off x="779780" y="1613535"/>
            <a:ext cx="6235700" cy="460375"/>
          </a:xfrm>
          <a:prstGeom prst="rect">
            <a:avLst/>
          </a:prstGeom>
          <a:noFill/>
        </p:spPr>
        <p:txBody>
          <a:bodyPr wrap="square" rtlCol="0">
            <a:spAutoFit/>
          </a:bodyPr>
          <a:p>
            <a:r>
              <a:rPr lang="zh-CN" altLang="en-US" sz="2400"/>
              <a:t>与实体部分匹配的跨度作为</a:t>
            </a:r>
            <a:r>
              <a:rPr lang="en-US" altLang="zh-CN" sz="2400"/>
              <a:t>soft example</a:t>
            </a:r>
            <a:endParaRPr lang="en-US" altLang="zh-CN" sz="240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6625" name="标题 1"/>
          <p:cNvSpPr>
            <a:spLocks noGrp="1"/>
          </p:cNvSpPr>
          <p:nvPr>
            <p:ph type="title"/>
          </p:nvPr>
        </p:nvSpPr>
        <p:spPr/>
        <p:txBody>
          <a:bodyPr anchor="ctr" anchorCtr="0"/>
          <a:p>
            <a:pPr algn="l"/>
            <a:r>
              <a:rPr lang="en-US" altLang="zh-CN" sz="4000"/>
              <a:t>Training</a:t>
            </a:r>
            <a:endParaRPr lang="en-US" altLang="zh-CN" sz="4000"/>
          </a:p>
        </p:txBody>
      </p:sp>
      <p:pic>
        <p:nvPicPr>
          <p:cNvPr id="5" name="图片 4"/>
          <p:cNvPicPr>
            <a:picLocks noChangeAspect="1"/>
          </p:cNvPicPr>
          <p:nvPr/>
        </p:nvPicPr>
        <p:blipFill>
          <a:blip r:embed="rId1"/>
          <a:srcRect l="-685" t="409" r="685" b="-409"/>
          <a:stretch>
            <a:fillRect/>
          </a:stretch>
        </p:blipFill>
        <p:spPr>
          <a:xfrm>
            <a:off x="539115" y="1892300"/>
            <a:ext cx="5887085" cy="3607435"/>
          </a:xfrm>
          <a:prstGeom prst="rect">
            <a:avLst/>
          </a:prstGeom>
        </p:spPr>
      </p:pic>
      <p:pic>
        <p:nvPicPr>
          <p:cNvPr id="2" name="图片 1"/>
          <p:cNvPicPr>
            <a:picLocks noChangeAspect="1"/>
          </p:cNvPicPr>
          <p:nvPr/>
        </p:nvPicPr>
        <p:blipFill>
          <a:blip r:embed="rId2"/>
          <a:stretch>
            <a:fillRect/>
          </a:stretch>
        </p:blipFill>
        <p:spPr>
          <a:xfrm>
            <a:off x="827405" y="5949315"/>
            <a:ext cx="4882515" cy="629285"/>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6625" name="标题 1"/>
          <p:cNvSpPr>
            <a:spLocks noGrp="1"/>
          </p:cNvSpPr>
          <p:nvPr>
            <p:ph type="title"/>
          </p:nvPr>
        </p:nvSpPr>
        <p:spPr/>
        <p:txBody>
          <a:bodyPr anchor="ctr" anchorCtr="0"/>
          <a:p>
            <a:pPr algn="l"/>
            <a:r>
              <a:rPr lang="en-US" altLang="zh-CN" sz="4000"/>
              <a:t>Training</a:t>
            </a:r>
            <a:endParaRPr lang="en-US" altLang="zh-CN" sz="4000"/>
          </a:p>
        </p:txBody>
      </p:sp>
      <p:pic>
        <p:nvPicPr>
          <p:cNvPr id="3" name="图片 2"/>
          <p:cNvPicPr>
            <a:picLocks noChangeAspect="1"/>
          </p:cNvPicPr>
          <p:nvPr/>
        </p:nvPicPr>
        <p:blipFill>
          <a:blip r:embed="rId1"/>
          <a:stretch>
            <a:fillRect/>
          </a:stretch>
        </p:blipFill>
        <p:spPr>
          <a:xfrm>
            <a:off x="683260" y="2565400"/>
            <a:ext cx="5156200" cy="851535"/>
          </a:xfrm>
          <a:prstGeom prst="rect">
            <a:avLst/>
          </a:prstGeom>
        </p:spPr>
      </p:pic>
      <p:pic>
        <p:nvPicPr>
          <p:cNvPr id="6" name="图片 5"/>
          <p:cNvPicPr>
            <a:picLocks noChangeAspect="1"/>
          </p:cNvPicPr>
          <p:nvPr/>
        </p:nvPicPr>
        <p:blipFill>
          <a:blip r:embed="rId2"/>
          <a:stretch>
            <a:fillRect/>
          </a:stretch>
        </p:blipFill>
        <p:spPr>
          <a:xfrm>
            <a:off x="611505" y="3644900"/>
            <a:ext cx="6282055" cy="569595"/>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6625" name="标题 1"/>
          <p:cNvSpPr>
            <a:spLocks noGrp="1"/>
          </p:cNvSpPr>
          <p:nvPr>
            <p:ph type="title"/>
          </p:nvPr>
        </p:nvSpPr>
        <p:spPr/>
        <p:txBody>
          <a:bodyPr anchor="ctr" anchorCtr="0"/>
          <a:p>
            <a:pPr algn="l"/>
            <a:r>
              <a:rPr lang="en-US" altLang="zh-CN" sz="4000"/>
              <a:t>Decoding</a:t>
            </a:r>
            <a:endParaRPr lang="en-US" altLang="zh-CN" sz="4000"/>
          </a:p>
        </p:txBody>
      </p:sp>
      <p:grpSp>
        <p:nvGrpSpPr>
          <p:cNvPr id="6" name="组合 5"/>
          <p:cNvGrpSpPr/>
          <p:nvPr/>
        </p:nvGrpSpPr>
        <p:grpSpPr>
          <a:xfrm>
            <a:off x="366395" y="4481195"/>
            <a:ext cx="7764780" cy="1063625"/>
            <a:chOff x="623" y="5287"/>
            <a:chExt cx="12548" cy="1978"/>
          </a:xfrm>
        </p:grpSpPr>
        <p:pic>
          <p:nvPicPr>
            <p:cNvPr id="2" name="图片 1"/>
            <p:cNvPicPr>
              <a:picLocks noChangeAspect="1"/>
            </p:cNvPicPr>
            <p:nvPr/>
          </p:nvPicPr>
          <p:blipFill>
            <a:blip r:embed="rId1"/>
            <a:stretch>
              <a:fillRect/>
            </a:stretch>
          </p:blipFill>
          <p:spPr>
            <a:xfrm>
              <a:off x="3231" y="5287"/>
              <a:ext cx="9940" cy="1978"/>
            </a:xfrm>
            <a:prstGeom prst="rect">
              <a:avLst/>
            </a:prstGeom>
          </p:spPr>
        </p:pic>
        <p:pic>
          <p:nvPicPr>
            <p:cNvPr id="4" name="图片 3"/>
            <p:cNvPicPr>
              <a:picLocks noChangeAspect="1"/>
            </p:cNvPicPr>
            <p:nvPr/>
          </p:nvPicPr>
          <p:blipFill>
            <a:blip r:embed="rId2"/>
            <a:stretch>
              <a:fillRect/>
            </a:stretch>
          </p:blipFill>
          <p:spPr>
            <a:xfrm>
              <a:off x="623" y="5627"/>
              <a:ext cx="2496" cy="924"/>
            </a:xfrm>
            <a:prstGeom prst="rect">
              <a:avLst/>
            </a:prstGeom>
          </p:spPr>
        </p:pic>
      </p:grpSp>
      <p:pic>
        <p:nvPicPr>
          <p:cNvPr id="3" name="图片 2"/>
          <p:cNvPicPr>
            <a:picLocks noChangeAspect="1"/>
          </p:cNvPicPr>
          <p:nvPr/>
        </p:nvPicPr>
        <p:blipFill>
          <a:blip r:embed="rId3"/>
          <a:stretch>
            <a:fillRect/>
          </a:stretch>
        </p:blipFill>
        <p:spPr>
          <a:xfrm>
            <a:off x="2051685" y="1950720"/>
            <a:ext cx="2830830" cy="426085"/>
          </a:xfrm>
          <a:prstGeom prst="rect">
            <a:avLst/>
          </a:prstGeom>
        </p:spPr>
      </p:pic>
      <p:pic>
        <p:nvPicPr>
          <p:cNvPr id="5" name="图片 4"/>
          <p:cNvPicPr>
            <a:picLocks noChangeAspect="1"/>
          </p:cNvPicPr>
          <p:nvPr/>
        </p:nvPicPr>
        <p:blipFill>
          <a:blip r:embed="rId4"/>
          <a:stretch>
            <a:fillRect/>
          </a:stretch>
        </p:blipFill>
        <p:spPr>
          <a:xfrm>
            <a:off x="2051685" y="2564765"/>
            <a:ext cx="3000375" cy="416560"/>
          </a:xfrm>
          <a:prstGeom prst="rect">
            <a:avLst/>
          </a:prstGeom>
        </p:spPr>
      </p:pic>
      <p:pic>
        <p:nvPicPr>
          <p:cNvPr id="8" name="图片 7"/>
          <p:cNvPicPr>
            <a:picLocks noChangeAspect="1"/>
          </p:cNvPicPr>
          <p:nvPr/>
        </p:nvPicPr>
        <p:blipFill>
          <a:blip r:embed="rId5"/>
          <a:stretch>
            <a:fillRect/>
          </a:stretch>
        </p:blipFill>
        <p:spPr>
          <a:xfrm>
            <a:off x="2124075" y="3169285"/>
            <a:ext cx="3721100" cy="519430"/>
          </a:xfrm>
          <a:prstGeom prst="rect">
            <a:avLst/>
          </a:prstGeom>
        </p:spPr>
      </p:pic>
      <p:sp>
        <p:nvSpPr>
          <p:cNvPr id="7" name="文本框 6"/>
          <p:cNvSpPr txBox="1"/>
          <p:nvPr/>
        </p:nvSpPr>
        <p:spPr>
          <a:xfrm>
            <a:off x="366395" y="3946525"/>
            <a:ext cx="2620010" cy="460375"/>
          </a:xfrm>
          <a:prstGeom prst="rect">
            <a:avLst/>
          </a:prstGeom>
          <a:noFill/>
        </p:spPr>
        <p:txBody>
          <a:bodyPr wrap="square" rtlCol="0">
            <a:spAutoFit/>
          </a:bodyPr>
          <a:p>
            <a:r>
              <a:rPr lang="en-US" altLang="zh-CN" sz="2400"/>
              <a:t>soft-NMS</a:t>
            </a:r>
            <a:endParaRPr lang="en-US" altLang="zh-CN" sz="240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6625" name="标题 1"/>
          <p:cNvSpPr>
            <a:spLocks noGrp="1"/>
          </p:cNvSpPr>
          <p:nvPr>
            <p:ph type="title"/>
          </p:nvPr>
        </p:nvSpPr>
        <p:spPr/>
        <p:txBody>
          <a:bodyPr anchor="ctr" anchorCtr="0"/>
          <a:p>
            <a:pPr algn="l"/>
            <a:r>
              <a:rPr lang="zh-CN" altLang="en-US" sz="4000"/>
              <a:t>数据集</a:t>
            </a:r>
            <a:endParaRPr lang="zh-CN" altLang="en-US" sz="4000"/>
          </a:p>
        </p:txBody>
      </p:sp>
      <p:pic>
        <p:nvPicPr>
          <p:cNvPr id="3" name="图片 2"/>
          <p:cNvPicPr>
            <a:picLocks noChangeAspect="1"/>
          </p:cNvPicPr>
          <p:nvPr>
            <p:custDataLst>
              <p:tags r:id="rId1"/>
            </p:custDataLst>
          </p:nvPr>
        </p:nvPicPr>
        <p:blipFill>
          <a:blip r:embed="rId2"/>
          <a:stretch>
            <a:fillRect/>
          </a:stretch>
        </p:blipFill>
        <p:spPr>
          <a:xfrm>
            <a:off x="35560" y="2408555"/>
            <a:ext cx="9089390" cy="2446020"/>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6625" name="标题 1"/>
          <p:cNvSpPr>
            <a:spLocks noGrp="1"/>
          </p:cNvSpPr>
          <p:nvPr>
            <p:ph type="title"/>
          </p:nvPr>
        </p:nvSpPr>
        <p:spPr/>
        <p:txBody>
          <a:bodyPr anchor="ctr" anchorCtr="0"/>
          <a:p>
            <a:pPr algn="l"/>
            <a:r>
              <a:rPr lang="zh-CN" altLang="en-US" sz="4000"/>
              <a:t>实验结果</a:t>
            </a:r>
            <a:endParaRPr lang="zh-CN" altLang="en-US" sz="4000"/>
          </a:p>
        </p:txBody>
      </p:sp>
      <p:pic>
        <p:nvPicPr>
          <p:cNvPr id="2" name="图片 1"/>
          <p:cNvPicPr>
            <a:picLocks noChangeAspect="1"/>
          </p:cNvPicPr>
          <p:nvPr/>
        </p:nvPicPr>
        <p:blipFill>
          <a:blip r:embed="rId1"/>
          <a:stretch>
            <a:fillRect/>
          </a:stretch>
        </p:blipFill>
        <p:spPr>
          <a:xfrm>
            <a:off x="1979295" y="1340485"/>
            <a:ext cx="5182235" cy="5448935"/>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6625" name="标题 1"/>
          <p:cNvSpPr>
            <a:spLocks noGrp="1"/>
          </p:cNvSpPr>
          <p:nvPr>
            <p:ph type="title"/>
          </p:nvPr>
        </p:nvSpPr>
        <p:spPr/>
        <p:txBody>
          <a:bodyPr anchor="ctr" anchorCtr="0"/>
          <a:p>
            <a:pPr algn="l"/>
            <a:r>
              <a:rPr lang="zh-CN" altLang="en-US" sz="4000"/>
              <a:t>实验结果</a:t>
            </a:r>
            <a:endParaRPr lang="zh-CN" altLang="en-US" sz="4000"/>
          </a:p>
        </p:txBody>
      </p:sp>
      <p:pic>
        <p:nvPicPr>
          <p:cNvPr id="4" name="图片 3"/>
          <p:cNvPicPr>
            <a:picLocks noChangeAspect="1"/>
          </p:cNvPicPr>
          <p:nvPr/>
        </p:nvPicPr>
        <p:blipFill>
          <a:blip r:embed="rId1"/>
          <a:stretch>
            <a:fillRect/>
          </a:stretch>
        </p:blipFill>
        <p:spPr>
          <a:xfrm>
            <a:off x="1907540" y="1341120"/>
            <a:ext cx="5356860" cy="533400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265" name="标题 1"/>
          <p:cNvSpPr>
            <a:spLocks noGrp="1"/>
          </p:cNvSpPr>
          <p:nvPr>
            <p:ph type="title"/>
          </p:nvPr>
        </p:nvSpPr>
        <p:spPr>
          <a:xfrm>
            <a:off x="457200" y="-12382"/>
            <a:ext cx="8229600" cy="1143000"/>
          </a:xfrm>
        </p:spPr>
        <p:txBody>
          <a:bodyPr anchor="ctr" anchorCtr="0"/>
          <a:p>
            <a:pPr algn="l"/>
            <a:r>
              <a:rPr lang="en-US" altLang="zh-CN" sz="4000"/>
              <a:t>Token Interaction Tagger</a:t>
            </a:r>
            <a:endParaRPr lang="en-US" altLang="zh-CN" sz="4000"/>
          </a:p>
        </p:txBody>
      </p:sp>
      <p:pic>
        <p:nvPicPr>
          <p:cNvPr id="11266" name="内容占位符 8"/>
          <p:cNvPicPr>
            <a:picLocks noGrp="1" noChangeAspect="1"/>
          </p:cNvPicPr>
          <p:nvPr>
            <p:ph idx="1"/>
          </p:nvPr>
        </p:nvPicPr>
        <p:blipFill>
          <a:blip r:embed="rId1"/>
          <a:stretch>
            <a:fillRect/>
          </a:stretch>
        </p:blipFill>
        <p:spPr>
          <a:xfrm>
            <a:off x="250825" y="2204720"/>
            <a:ext cx="4448175" cy="1428750"/>
          </a:xfrm>
        </p:spPr>
      </p:pic>
      <p:pic>
        <p:nvPicPr>
          <p:cNvPr id="11267" name="图片 9"/>
          <p:cNvPicPr>
            <a:picLocks noChangeAspect="1"/>
          </p:cNvPicPr>
          <p:nvPr/>
        </p:nvPicPr>
        <p:blipFill>
          <a:blip r:embed="rId2"/>
          <a:stretch>
            <a:fillRect/>
          </a:stretch>
        </p:blipFill>
        <p:spPr>
          <a:xfrm>
            <a:off x="179388" y="3716020"/>
            <a:ext cx="4945062" cy="1223963"/>
          </a:xfrm>
          <a:prstGeom prst="rect">
            <a:avLst/>
          </a:prstGeom>
          <a:noFill/>
          <a:ln w="9525">
            <a:noFill/>
          </a:ln>
        </p:spPr>
      </p:pic>
      <p:pic>
        <p:nvPicPr>
          <p:cNvPr id="11268" name="图片 10"/>
          <p:cNvPicPr>
            <a:picLocks noChangeAspect="1"/>
          </p:cNvPicPr>
          <p:nvPr/>
        </p:nvPicPr>
        <p:blipFill>
          <a:blip r:embed="rId3"/>
          <a:stretch>
            <a:fillRect/>
          </a:stretch>
        </p:blipFill>
        <p:spPr>
          <a:xfrm>
            <a:off x="179388" y="5065395"/>
            <a:ext cx="5689600" cy="1433513"/>
          </a:xfrm>
          <a:prstGeom prst="rect">
            <a:avLst/>
          </a:prstGeom>
          <a:noFill/>
          <a:ln w="9525">
            <a:noFill/>
          </a:ln>
        </p:spPr>
      </p:pic>
      <p:pic>
        <p:nvPicPr>
          <p:cNvPr id="9218" name="内容占位符 3"/>
          <p:cNvPicPr>
            <a:picLocks noGrp="1" noChangeAspect="1"/>
          </p:cNvPicPr>
          <p:nvPr/>
        </p:nvPicPr>
        <p:blipFill>
          <a:blip r:embed="rId4"/>
          <a:srcRect l="27393" t="45393" r="53282" b="7648"/>
          <a:stretch>
            <a:fillRect/>
          </a:stretch>
        </p:blipFill>
        <p:spPr>
          <a:xfrm>
            <a:off x="6228080" y="2853055"/>
            <a:ext cx="2548255" cy="2864485"/>
          </a:xfrm>
          <a:prstGeom prst="rect">
            <a:avLst/>
          </a:prstGeom>
          <a:noFill/>
          <a:ln w="9525">
            <a:noFill/>
          </a:ln>
        </p:spPr>
      </p:pic>
      <p:pic>
        <p:nvPicPr>
          <p:cNvPr id="3" name="内容占位符 3"/>
          <p:cNvPicPr>
            <a:picLocks noGrp="1" noChangeAspect="1"/>
          </p:cNvPicPr>
          <p:nvPr/>
        </p:nvPicPr>
        <p:blipFill>
          <a:blip r:embed="rId4"/>
          <a:srcRect l="46726" t="69763" b="7648"/>
          <a:stretch>
            <a:fillRect/>
          </a:stretch>
        </p:blipFill>
        <p:spPr>
          <a:xfrm>
            <a:off x="2987675" y="1052830"/>
            <a:ext cx="6251575" cy="1226185"/>
          </a:xfrm>
          <a:prstGeom prst="rect">
            <a:avLst/>
          </a:prstGeom>
          <a:noFill/>
          <a:ln w="9525">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6625" name="标题 1"/>
          <p:cNvSpPr>
            <a:spLocks noGrp="1"/>
          </p:cNvSpPr>
          <p:nvPr>
            <p:ph type="title"/>
          </p:nvPr>
        </p:nvSpPr>
        <p:spPr/>
        <p:txBody>
          <a:bodyPr anchor="ctr" anchorCtr="0"/>
          <a:p>
            <a:pPr algn="l"/>
            <a:r>
              <a:rPr lang="zh-CN" altLang="en-US" sz="4000"/>
              <a:t>消融实验</a:t>
            </a:r>
            <a:endParaRPr lang="zh-CN" altLang="en-US" sz="4000"/>
          </a:p>
        </p:txBody>
      </p:sp>
      <p:pic>
        <p:nvPicPr>
          <p:cNvPr id="2" name="图片 1"/>
          <p:cNvPicPr>
            <a:picLocks noChangeAspect="1"/>
          </p:cNvPicPr>
          <p:nvPr/>
        </p:nvPicPr>
        <p:blipFill>
          <a:blip r:embed="rId1"/>
          <a:stretch>
            <a:fillRect/>
          </a:stretch>
        </p:blipFill>
        <p:spPr>
          <a:xfrm>
            <a:off x="2411730" y="1082040"/>
            <a:ext cx="4648200" cy="5775960"/>
          </a:xfrm>
          <a:prstGeom prst="rect">
            <a:avLst/>
          </a:prstGeom>
        </p:spPr>
      </p:pic>
      <p:sp>
        <p:nvSpPr>
          <p:cNvPr id="3" name="文本框 2"/>
          <p:cNvSpPr txBox="1"/>
          <p:nvPr/>
        </p:nvSpPr>
        <p:spPr>
          <a:xfrm>
            <a:off x="529590" y="1838325"/>
            <a:ext cx="2026285" cy="368300"/>
          </a:xfrm>
          <a:prstGeom prst="rect">
            <a:avLst/>
          </a:prstGeom>
          <a:noFill/>
        </p:spPr>
        <p:txBody>
          <a:bodyPr wrap="square" rtlCol="0">
            <a:spAutoFit/>
          </a:bodyPr>
          <a:p>
            <a:r>
              <a:rPr lang="zh-CN" altLang="en-US"/>
              <a:t>粗体表示</a:t>
            </a:r>
            <a:r>
              <a:rPr lang="zh-CN" altLang="en-US"/>
              <a:t>未枚举</a:t>
            </a:r>
            <a:endParaRPr lang="zh-CN" altLang="en-US"/>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6625" name="标题 1"/>
          <p:cNvSpPr>
            <a:spLocks noGrp="1"/>
          </p:cNvSpPr>
          <p:nvPr>
            <p:ph type="title"/>
          </p:nvPr>
        </p:nvSpPr>
        <p:spPr/>
        <p:txBody>
          <a:bodyPr anchor="ctr" anchorCtr="0"/>
          <a:p>
            <a:pPr algn="l"/>
            <a:r>
              <a:rPr lang="zh-CN" altLang="en-US" sz="4000"/>
              <a:t>消融实验</a:t>
            </a:r>
            <a:endParaRPr lang="zh-CN" altLang="en-US" sz="4000"/>
          </a:p>
        </p:txBody>
      </p:sp>
      <p:pic>
        <p:nvPicPr>
          <p:cNvPr id="3" name="图片 2"/>
          <p:cNvPicPr>
            <a:picLocks noChangeAspect="1"/>
          </p:cNvPicPr>
          <p:nvPr/>
        </p:nvPicPr>
        <p:blipFill>
          <a:blip r:embed="rId1"/>
          <a:stretch>
            <a:fillRect/>
          </a:stretch>
        </p:blipFill>
        <p:spPr>
          <a:xfrm>
            <a:off x="-36830" y="2420620"/>
            <a:ext cx="9253220" cy="271907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289" name="标题 1"/>
          <p:cNvSpPr>
            <a:spLocks noGrp="1"/>
          </p:cNvSpPr>
          <p:nvPr>
            <p:ph type="title"/>
          </p:nvPr>
        </p:nvSpPr>
        <p:spPr/>
        <p:txBody>
          <a:bodyPr anchor="ctr" anchorCtr="0"/>
          <a:p>
            <a:pPr algn="l"/>
            <a:r>
              <a:rPr lang="en-US" altLang="zh-CN" sz="4000"/>
              <a:t>Region Classifier</a:t>
            </a:r>
            <a:endParaRPr lang="en-US" altLang="zh-CN" sz="4000"/>
          </a:p>
        </p:txBody>
      </p:sp>
      <p:pic>
        <p:nvPicPr>
          <p:cNvPr id="12290" name="内容占位符 3"/>
          <p:cNvPicPr>
            <a:picLocks noGrp="1" noChangeAspect="1"/>
          </p:cNvPicPr>
          <p:nvPr>
            <p:ph idx="1"/>
          </p:nvPr>
        </p:nvPicPr>
        <p:blipFill>
          <a:blip r:embed="rId1"/>
          <a:stretch>
            <a:fillRect/>
          </a:stretch>
        </p:blipFill>
        <p:spPr>
          <a:xfrm>
            <a:off x="395288" y="3469640"/>
            <a:ext cx="4389437" cy="1009650"/>
          </a:xfrm>
        </p:spPr>
      </p:pic>
      <p:pic>
        <p:nvPicPr>
          <p:cNvPr id="12291" name="图片 5"/>
          <p:cNvPicPr>
            <a:picLocks noChangeAspect="1"/>
          </p:cNvPicPr>
          <p:nvPr/>
        </p:nvPicPr>
        <p:blipFill>
          <a:blip r:embed="rId2"/>
          <a:stretch>
            <a:fillRect/>
          </a:stretch>
        </p:blipFill>
        <p:spPr>
          <a:xfrm>
            <a:off x="107950" y="4720590"/>
            <a:ext cx="5016500" cy="1050925"/>
          </a:xfrm>
          <a:prstGeom prst="rect">
            <a:avLst/>
          </a:prstGeom>
          <a:noFill/>
          <a:ln w="9525">
            <a:noFill/>
          </a:ln>
        </p:spPr>
      </p:pic>
      <p:pic>
        <p:nvPicPr>
          <p:cNvPr id="12292" name="图片 6"/>
          <p:cNvPicPr>
            <a:picLocks noChangeAspect="1"/>
          </p:cNvPicPr>
          <p:nvPr/>
        </p:nvPicPr>
        <p:blipFill>
          <a:blip r:embed="rId3"/>
          <a:stretch>
            <a:fillRect/>
          </a:stretch>
        </p:blipFill>
        <p:spPr>
          <a:xfrm>
            <a:off x="146050" y="6089015"/>
            <a:ext cx="4889500" cy="509588"/>
          </a:xfrm>
          <a:prstGeom prst="rect">
            <a:avLst/>
          </a:prstGeom>
          <a:noFill/>
          <a:ln w="9525">
            <a:noFill/>
          </a:ln>
        </p:spPr>
      </p:pic>
      <p:pic>
        <p:nvPicPr>
          <p:cNvPr id="2" name="内容占位符 3"/>
          <p:cNvPicPr>
            <a:picLocks noGrp="1" noChangeAspect="1"/>
          </p:cNvPicPr>
          <p:nvPr/>
        </p:nvPicPr>
        <p:blipFill>
          <a:blip r:embed="rId4"/>
          <a:srcRect l="50753" t="27979" b="33446"/>
          <a:stretch>
            <a:fillRect/>
          </a:stretch>
        </p:blipFill>
        <p:spPr>
          <a:xfrm>
            <a:off x="2699385" y="1268730"/>
            <a:ext cx="6210935" cy="2250440"/>
          </a:xfrm>
          <a:prstGeom prst="rect">
            <a:avLst/>
          </a:prstGeom>
          <a:noFill/>
          <a:ln w="9525">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313" name="标题 1"/>
          <p:cNvSpPr>
            <a:spLocks noGrp="1"/>
          </p:cNvSpPr>
          <p:nvPr>
            <p:ph type="title"/>
          </p:nvPr>
        </p:nvSpPr>
        <p:spPr/>
        <p:txBody>
          <a:bodyPr anchor="ctr" anchorCtr="0"/>
          <a:p>
            <a:pPr algn="l"/>
            <a:r>
              <a:rPr lang="zh-CN" altLang="en-US" sz="4000"/>
              <a:t>数据集</a:t>
            </a:r>
            <a:endParaRPr lang="zh-CN" altLang="en-US" sz="4000"/>
          </a:p>
        </p:txBody>
      </p:sp>
      <p:pic>
        <p:nvPicPr>
          <p:cNvPr id="13314" name="内容占位符 2"/>
          <p:cNvPicPr>
            <a:picLocks noGrp="1" noChangeAspect="1"/>
          </p:cNvPicPr>
          <p:nvPr>
            <p:ph idx="1"/>
          </p:nvPr>
        </p:nvPicPr>
        <p:blipFill>
          <a:blip r:embed="rId1"/>
          <a:stretch>
            <a:fillRect/>
          </a:stretch>
        </p:blipFill>
        <p:spPr>
          <a:xfrm>
            <a:off x="1403350" y="2781300"/>
            <a:ext cx="5829300" cy="3802063"/>
          </a:xfrm>
        </p:spPr>
      </p:pic>
      <p:sp>
        <p:nvSpPr>
          <p:cNvPr id="13315" name="文本框 3"/>
          <p:cNvSpPr txBox="1"/>
          <p:nvPr/>
        </p:nvSpPr>
        <p:spPr>
          <a:xfrm>
            <a:off x="1116330" y="1662430"/>
            <a:ext cx="5189855" cy="1014730"/>
          </a:xfrm>
          <a:prstGeom prst="rect">
            <a:avLst/>
          </a:prstGeom>
          <a:noFill/>
          <a:ln w="9525">
            <a:noFill/>
          </a:ln>
        </p:spPr>
        <p:txBody>
          <a:bodyPr wrap="square" anchor="t" anchorCtr="0">
            <a:spAutoFit/>
          </a:bodyPr>
          <a:p>
            <a:r>
              <a:rPr lang="en-US" altLang="zh-CN" sz="2000">
                <a:latin typeface="Arial" panose="020B0604020202020204" pitchFamily="34" charset="0"/>
                <a:ea typeface="宋体" panose="02010600030101010101" pitchFamily="2" charset="-122"/>
              </a:rPr>
              <a:t>GENIA</a:t>
            </a:r>
            <a:endParaRPr lang="en-US" altLang="zh-CN" sz="2000">
              <a:latin typeface="Arial" panose="020B0604020202020204" pitchFamily="34" charset="0"/>
              <a:ea typeface="宋体" panose="02010600030101010101" pitchFamily="2" charset="-122"/>
            </a:endParaRPr>
          </a:p>
          <a:p>
            <a:r>
              <a:rPr lang="en-US" altLang="zh-CN" sz="2000">
                <a:latin typeface="Arial" panose="020B0604020202020204" pitchFamily="34" charset="0"/>
                <a:ea typeface="宋体" panose="02010600030101010101" pitchFamily="2" charset="-122"/>
              </a:rPr>
              <a:t>GermEval 2014</a:t>
            </a:r>
            <a:r>
              <a:rPr lang="zh-CN" altLang="en-US" sz="2000">
                <a:latin typeface="Arial" panose="020B0604020202020204" pitchFamily="34" charset="0"/>
                <a:ea typeface="宋体" panose="02010600030101010101" pitchFamily="2" charset="-122"/>
              </a:rPr>
              <a:t>：句子</a:t>
            </a:r>
            <a:r>
              <a:rPr lang="en-US" altLang="zh-CN" sz="2000">
                <a:latin typeface="Arial" panose="020B0604020202020204" pitchFamily="34" charset="0"/>
                <a:ea typeface="宋体" panose="02010600030101010101" pitchFamily="2" charset="-122"/>
              </a:rPr>
              <a:t>31000</a:t>
            </a:r>
            <a:r>
              <a:rPr lang="zh-CN" altLang="en-US" sz="2000">
                <a:latin typeface="Arial" panose="020B0604020202020204" pitchFamily="34" charset="0"/>
                <a:ea typeface="宋体" panose="02010600030101010101" pitchFamily="2" charset="-122"/>
              </a:rPr>
              <a:t>，</a:t>
            </a:r>
            <a:r>
              <a:rPr lang="en-US" altLang="zh-CN" sz="2000">
                <a:latin typeface="Arial" panose="020B0604020202020204" pitchFamily="34" charset="0"/>
                <a:ea typeface="宋体" panose="02010600030101010101" pitchFamily="2" charset="-122"/>
              </a:rPr>
              <a:t>token590000</a:t>
            </a:r>
            <a:endParaRPr lang="en-US" altLang="zh-CN" sz="2000">
              <a:latin typeface="Arial" panose="020B0604020202020204" pitchFamily="34" charset="0"/>
              <a:ea typeface="宋体" panose="02010600030101010101" pitchFamily="2" charset="-122"/>
            </a:endParaRPr>
          </a:p>
          <a:p>
            <a:r>
              <a:rPr lang="en-US" altLang="zh-CN" sz="2000">
                <a:latin typeface="Arial" panose="020B0604020202020204" pitchFamily="34" charset="0"/>
                <a:ea typeface="宋体" panose="02010600030101010101" pitchFamily="2" charset="-122"/>
              </a:rPr>
              <a:t>JNLPBA </a:t>
            </a:r>
            <a:r>
              <a:rPr lang="zh-CN" altLang="en-US" sz="2000">
                <a:latin typeface="Arial" panose="020B0604020202020204" pitchFamily="34" charset="0"/>
                <a:ea typeface="宋体" panose="02010600030101010101" pitchFamily="2" charset="-122"/>
              </a:rPr>
              <a:t>：无嵌套实体，</a:t>
            </a:r>
            <a:r>
              <a:rPr lang="en-US" altLang="zh-CN" sz="2000">
                <a:latin typeface="Arial" panose="020B0604020202020204" pitchFamily="34" charset="0"/>
                <a:ea typeface="宋体" panose="02010600030101010101" pitchFamily="2" charset="-122"/>
              </a:rPr>
              <a:t>F1 74.9% / 75.8%</a:t>
            </a:r>
            <a:endParaRPr lang="zh-CN" altLang="en-US" sz="2000">
              <a:latin typeface="Arial" panose="020B0604020202020204" pitchFamily="34" charset="0"/>
              <a:ea typeface="宋体" panose="02010600030101010101" pitchFamily="2" charset="-122"/>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313" name="标题 1"/>
          <p:cNvSpPr>
            <a:spLocks noGrp="1"/>
          </p:cNvSpPr>
          <p:nvPr>
            <p:ph type="title"/>
          </p:nvPr>
        </p:nvSpPr>
        <p:spPr/>
        <p:txBody>
          <a:bodyPr anchor="ctr" anchorCtr="0"/>
          <a:p>
            <a:pPr algn="l"/>
            <a:r>
              <a:rPr lang="zh-CN" altLang="en-US" sz="4000"/>
              <a:t>实验结果</a:t>
            </a:r>
            <a:endParaRPr lang="zh-CN" altLang="en-US" sz="4000"/>
          </a:p>
        </p:txBody>
      </p:sp>
      <p:pic>
        <p:nvPicPr>
          <p:cNvPr id="3" name="图片 2"/>
          <p:cNvPicPr>
            <a:picLocks noChangeAspect="1"/>
          </p:cNvPicPr>
          <p:nvPr>
            <p:custDataLst>
              <p:tags r:id="rId1"/>
            </p:custDataLst>
          </p:nvPr>
        </p:nvPicPr>
        <p:blipFill>
          <a:blip r:embed="rId2"/>
          <a:stretch>
            <a:fillRect/>
          </a:stretch>
        </p:blipFill>
        <p:spPr>
          <a:xfrm>
            <a:off x="2483485" y="1167765"/>
            <a:ext cx="5238750" cy="3073400"/>
          </a:xfrm>
          <a:prstGeom prst="rect">
            <a:avLst/>
          </a:prstGeom>
        </p:spPr>
      </p:pic>
      <p:pic>
        <p:nvPicPr>
          <p:cNvPr id="4" name="图片 3"/>
          <p:cNvPicPr>
            <a:picLocks noChangeAspect="1"/>
          </p:cNvPicPr>
          <p:nvPr/>
        </p:nvPicPr>
        <p:blipFill>
          <a:blip r:embed="rId3"/>
          <a:stretch>
            <a:fillRect/>
          </a:stretch>
        </p:blipFill>
        <p:spPr>
          <a:xfrm>
            <a:off x="2490470" y="4382135"/>
            <a:ext cx="5320665" cy="247586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313" name="标题 1"/>
          <p:cNvSpPr>
            <a:spLocks noGrp="1"/>
          </p:cNvSpPr>
          <p:nvPr>
            <p:ph type="title"/>
          </p:nvPr>
        </p:nvSpPr>
        <p:spPr/>
        <p:txBody>
          <a:bodyPr anchor="ctr" anchorCtr="0"/>
          <a:p>
            <a:pPr algn="l"/>
            <a:r>
              <a:rPr lang="zh-CN" altLang="en-US" sz="4000"/>
              <a:t>实验结果</a:t>
            </a:r>
            <a:endParaRPr lang="zh-CN" altLang="en-US" sz="4000"/>
          </a:p>
        </p:txBody>
      </p:sp>
      <p:pic>
        <p:nvPicPr>
          <p:cNvPr id="2" name="图片 1"/>
          <p:cNvPicPr>
            <a:picLocks noChangeAspect="1"/>
          </p:cNvPicPr>
          <p:nvPr/>
        </p:nvPicPr>
        <p:blipFill>
          <a:blip r:embed="rId1"/>
          <a:stretch>
            <a:fillRect/>
          </a:stretch>
        </p:blipFill>
        <p:spPr>
          <a:xfrm>
            <a:off x="1623060" y="1992630"/>
            <a:ext cx="5897880" cy="2872740"/>
          </a:xfrm>
          <a:prstGeom prst="rect">
            <a:avLst/>
          </a:prstGeom>
        </p:spPr>
      </p:pic>
    </p:spTree>
  </p:cSld>
  <p:clrMapOvr>
    <a:masterClrMapping/>
  </p:clrMapOvr>
</p:sld>
</file>

<file path=ppt/tags/tag1.xml><?xml version="1.0" encoding="utf-8"?>
<p:tagLst xmlns:p="http://schemas.openxmlformats.org/presentationml/2006/main">
  <p:tag name="KSO_WM_UNIT_PLACING_PICTURE_USER_VIEWPORT" val="{&quot;height&quot;:5484,&quot;width&quot;:9348}"/>
</p:tagLst>
</file>

<file path=ppt/tags/tag2.xml><?xml version="1.0" encoding="utf-8"?>
<p:tagLst xmlns:p="http://schemas.openxmlformats.org/presentationml/2006/main">
  <p:tag name="KSO_WM_UNIT_PLACING_PICTURE_USER_VIEWPORT" val="{&quot;height&quot;:2431,&quot;width&quot;:10429}"/>
</p:tagLst>
</file>

<file path=ppt/tags/tag3.xml><?xml version="1.0" encoding="utf-8"?>
<p:tagLst xmlns:p="http://schemas.openxmlformats.org/presentationml/2006/main">
  <p:tag name="KSO_WM_UNIT_PLACING_PICTURE_USER_VIEWPORT" val="{&quot;height&quot;:2340,&quot;width&quot;:12252}"/>
</p:tagLst>
</file>

<file path=ppt/tags/tag4.xml><?xml version="1.0" encoding="utf-8"?>
<p:tagLst xmlns:p="http://schemas.openxmlformats.org/presentationml/2006/main">
  <p:tag name="KSO_WM_UNIT_PLACING_PICTURE_USER_VIEWPORT" val="{&quot;height&quot;:7187.499212598425,&quot;width&quot;:4995}"/>
</p:tagLst>
</file>

<file path=ppt/tags/tag5.xml><?xml version="1.0" encoding="utf-8"?>
<p:tagLst xmlns:p="http://schemas.openxmlformats.org/presentationml/2006/main">
  <p:tag name="KSO_WM_UNIT_PLACING_PICTURE_USER_VIEWPORT" val="{&quot;height&quot;:6684,&quot;width&quot;:15912}"/>
</p:tagLst>
</file>

<file path=ppt/tags/tag6.xml><?xml version="1.0" encoding="utf-8"?>
<p:tagLst xmlns:p="http://schemas.openxmlformats.org/presentationml/2006/main">
  <p:tag name="KSO_WM_UNIT_PLACING_PICTURE_USER_VIEWPORT" val="{&quot;height&quot;:4404,&quot;width&quot;:16368}"/>
</p:tagLst>
</file>

<file path=ppt/theme/theme1.xml><?xml version="1.0" encoding="utf-8"?>
<a:theme xmlns:a="http://schemas.openxmlformats.org/drawingml/2006/main" name="默认设计模板">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默认设计模板">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默认设计模板">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默认设计模板">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4_默认设计模板">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5_默认设计模板">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1110</Words>
  <Application>WPS 演示</Application>
  <PresentationFormat/>
  <Paragraphs>161</Paragraphs>
  <Slides>51</Slides>
  <Notes>0</Notes>
  <HiddenSlides>0</HiddenSlides>
  <MMClips>0</MMClips>
  <ScaleCrop>false</ScaleCrop>
  <HeadingPairs>
    <vt:vector size="6" baseType="variant">
      <vt:variant>
        <vt:lpstr>已用的字体</vt:lpstr>
      </vt:variant>
      <vt:variant>
        <vt:i4>6</vt:i4>
      </vt:variant>
      <vt:variant>
        <vt:lpstr>主题</vt:lpstr>
      </vt:variant>
      <vt:variant>
        <vt:i4>6</vt:i4>
      </vt:variant>
      <vt:variant>
        <vt:lpstr>幻灯片标题</vt:lpstr>
      </vt:variant>
      <vt:variant>
        <vt:i4>51</vt:i4>
      </vt:variant>
    </vt:vector>
  </HeadingPairs>
  <TitlesOfParts>
    <vt:vector size="63" baseType="lpstr">
      <vt:lpstr>Arial</vt:lpstr>
      <vt:lpstr>宋体</vt:lpstr>
      <vt:lpstr>Wingdings</vt:lpstr>
      <vt:lpstr>微软雅黑</vt:lpstr>
      <vt:lpstr>Arial Unicode MS</vt:lpstr>
      <vt:lpstr>Calibri</vt:lpstr>
      <vt:lpstr>默认设计模板</vt:lpstr>
      <vt:lpstr>1_默认设计模板</vt:lpstr>
      <vt:lpstr>2_默认设计模板</vt:lpstr>
      <vt:lpstr>3_默认设计模板</vt:lpstr>
      <vt:lpstr>4_默认设计模板</vt:lpstr>
      <vt:lpstr>5_默认设计模板</vt:lpstr>
      <vt:lpstr>PowerPoint 演示文稿</vt:lpstr>
      <vt:lpstr>动机</vt:lpstr>
      <vt:lpstr>模型</vt:lpstr>
      <vt:lpstr>Head-Tail Detector</vt:lpstr>
      <vt:lpstr>Token Interaction Tagger</vt:lpstr>
      <vt:lpstr>Region Classifier</vt:lpstr>
      <vt:lpstr>数据集</vt:lpstr>
      <vt:lpstr>实验结果</vt:lpstr>
      <vt:lpstr>实验结果</vt:lpstr>
      <vt:lpstr>实验结果</vt:lpstr>
      <vt:lpstr>消融实验</vt:lpstr>
      <vt:lpstr>PowerPoint 演示文稿</vt:lpstr>
      <vt:lpstr>动机</vt:lpstr>
      <vt:lpstr>问题</vt:lpstr>
      <vt:lpstr>模型</vt:lpstr>
      <vt:lpstr>Decoding layer</vt:lpstr>
      <vt:lpstr>Encoder</vt:lpstr>
      <vt:lpstr>Decoding layer</vt:lpstr>
      <vt:lpstr>Inverse decoding layer logits layer</vt:lpstr>
      <vt:lpstr>数据集</vt:lpstr>
      <vt:lpstr>PowerPoint 演示文稿</vt:lpstr>
      <vt:lpstr>参数</vt:lpstr>
      <vt:lpstr>消融实验</vt:lpstr>
      <vt:lpstr>消融实验</vt:lpstr>
      <vt:lpstr>PowerPoint 演示文稿</vt:lpstr>
      <vt:lpstr>问题</vt:lpstr>
      <vt:lpstr>模型</vt:lpstr>
      <vt:lpstr>Sequence Encoder</vt:lpstr>
      <vt:lpstr>Entity Set Decoder</vt:lpstr>
      <vt:lpstr>Bipartite Matching</vt:lpstr>
      <vt:lpstr>数据集</vt:lpstr>
      <vt:lpstr>参数</vt:lpstr>
      <vt:lpstr>实验结果</vt:lpstr>
      <vt:lpstr>消融实验</vt:lpstr>
      <vt:lpstr>PowerPoint 演示文稿</vt:lpstr>
      <vt:lpstr>问题</vt:lpstr>
      <vt:lpstr>问题</vt:lpstr>
      <vt:lpstr>模型</vt:lpstr>
      <vt:lpstr>Seed Span Generation</vt:lpstr>
      <vt:lpstr>Span Proposal Filter</vt:lpstr>
      <vt:lpstr>Boundary Regressor</vt:lpstr>
      <vt:lpstr>Entity Classifier Module</vt:lpstr>
      <vt:lpstr>Training</vt:lpstr>
      <vt:lpstr>Training</vt:lpstr>
      <vt:lpstr>Training</vt:lpstr>
      <vt:lpstr>Decoding</vt:lpstr>
      <vt:lpstr>数据集</vt:lpstr>
      <vt:lpstr>实验结果</vt:lpstr>
      <vt:lpstr>实验结果</vt:lpstr>
      <vt:lpstr>消融实验</vt:lpstr>
      <vt:lpstr>消融实验</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段依琳</dc:creator>
  <cp:lastModifiedBy>LA</cp:lastModifiedBy>
  <cp:revision>12</cp:revision>
  <dcterms:created xsi:type="dcterms:W3CDTF">2021-09-21T09:13:00Z</dcterms:created>
  <dcterms:modified xsi:type="dcterms:W3CDTF">2021-09-29T13:15:16Z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2052-11.1.0.10938</vt:lpwstr>
  </property>
  <property fmtid="{D5CDD505-2E9C-101B-9397-08002B2CF9AE}" pid="3" name="ICV">
    <vt:lpwstr>8C6DE578859349AF96DDED7B0C150974</vt:lpwstr>
  </property>
</Properties>
</file>